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5"/>
  </p:notesMasterIdLst>
  <p:sldIdLst>
    <p:sldId id="1030" r:id="rId5"/>
    <p:sldId id="1025" r:id="rId6"/>
    <p:sldId id="1034" r:id="rId7"/>
    <p:sldId id="1033" r:id="rId8"/>
    <p:sldId id="1035" r:id="rId9"/>
    <p:sldId id="1026" r:id="rId10"/>
    <p:sldId id="1027" r:id="rId11"/>
    <p:sldId id="1036" r:id="rId12"/>
    <p:sldId id="1028" r:id="rId13"/>
    <p:sldId id="1018" r:id="rId14"/>
  </p:sldIdLst>
  <p:sldSz cx="12192000" cy="6858000"/>
  <p:notesSz cx="6797675" cy="9926638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Lektion inför Yrkesmässan" id="{2D3D71D0-931A-4ECA-8039-B3FC591A1B5D}">
          <p14:sldIdLst>
            <p14:sldId id="1030"/>
            <p14:sldId id="1025"/>
            <p14:sldId id="1034"/>
            <p14:sldId id="1033"/>
            <p14:sldId id="1035"/>
          </p14:sldIdLst>
        </p14:section>
        <p14:section name="Yrkemässan- världarna" id="{ACF70034-8DE2-4F08-BD3B-694160460070}">
          <p14:sldIdLst>
            <p14:sldId id="1026"/>
            <p14:sldId id="1027"/>
            <p14:sldId id="1036"/>
          </p14:sldIdLst>
        </p14:section>
        <p14:section name="Yrkesmässan- nu är det dags!" id="{CF1B16FA-7C7A-4A28-B90D-16E6532D2ECE}">
          <p14:sldIdLst>
            <p14:sldId id="1028"/>
          </p14:sldIdLst>
        </p14:section>
        <p14:section name="Yrkesmässan- tillbaka på skolan" id="{EC911179-DCE2-40D0-BFA0-5D2EDF9EFA5C}">
          <p14:sldIdLst>
            <p14:sldId id="101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713" autoAdjust="0"/>
    <p:restoredTop sz="94660"/>
  </p:normalViewPr>
  <p:slideViewPr>
    <p:cSldViewPr snapToGrid="0">
      <p:cViewPr varScale="1">
        <p:scale>
          <a:sx n="60" d="100"/>
          <a:sy n="60" d="100"/>
        </p:scale>
        <p:origin x="536" y="4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E7714EB-7A8E-4FB4-8F09-0856DE4CC110}" type="doc">
      <dgm:prSet loTypeId="urn:microsoft.com/office/officeart/2018/2/layout/IconCircleList" loCatId="icon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CACFDAFC-E561-4318-9DB3-828BFF73A2A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dirty="0"/>
            <a:t>Lektion 1:  Introduktion till </a:t>
          </a:r>
          <a:r>
            <a:rPr lang="en-US" b="1" dirty="0" err="1"/>
            <a:t>Yrkesmässan</a:t>
          </a:r>
          <a:r>
            <a:rPr lang="en-US" b="1" dirty="0"/>
            <a:t>: </a:t>
          </a:r>
          <a:r>
            <a:rPr lang="en-US" b="1" dirty="0" err="1"/>
            <a:t>syfte</a:t>
          </a:r>
          <a:r>
            <a:rPr lang="en-US" b="1" dirty="0"/>
            <a:t>, när och var.</a:t>
          </a:r>
          <a:endParaRPr lang="en-US" dirty="0"/>
        </a:p>
      </dgm:t>
    </dgm:pt>
    <dgm:pt modelId="{DEE987BA-A388-46DF-A740-0F7CE20DE35B}" type="parTrans" cxnId="{B062E418-93EC-4154-B960-606BEB1CA446}">
      <dgm:prSet/>
      <dgm:spPr/>
      <dgm:t>
        <a:bodyPr/>
        <a:lstStyle/>
        <a:p>
          <a:endParaRPr lang="en-US"/>
        </a:p>
      </dgm:t>
    </dgm:pt>
    <dgm:pt modelId="{6DCE0862-3A4B-4025-9169-6C4661222779}" type="sibTrans" cxnId="{B062E418-93EC-4154-B960-606BEB1CA446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C51CF7DC-007E-49BE-9033-1E470C29AE2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dirty="0"/>
            <a:t>Lektion 2: </a:t>
          </a:r>
          <a:br>
            <a:rPr lang="en-US" b="1" dirty="0"/>
          </a:br>
          <a:r>
            <a:rPr lang="en-US" b="1" dirty="0"/>
            <a:t>Vad händer på Yrkesmässan.</a:t>
          </a:r>
          <a:endParaRPr lang="en-US" dirty="0"/>
        </a:p>
      </dgm:t>
    </dgm:pt>
    <dgm:pt modelId="{25F95988-2E6E-4A45-84B8-AED515C420A6}" type="parTrans" cxnId="{DD6C0DDF-14F6-4F17-B130-D1E3A22348E3}">
      <dgm:prSet/>
      <dgm:spPr/>
      <dgm:t>
        <a:bodyPr/>
        <a:lstStyle/>
        <a:p>
          <a:endParaRPr lang="en-US"/>
        </a:p>
      </dgm:t>
    </dgm:pt>
    <dgm:pt modelId="{A77AA9F7-2995-4F96-A5C9-1DDF866590F5}" type="sibTrans" cxnId="{DD6C0DDF-14F6-4F17-B130-D1E3A22348E3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0F79C301-A5AD-451C-8252-4A04F416093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dirty="0"/>
            <a:t>Lektion 3: </a:t>
          </a:r>
          <a:br>
            <a:rPr lang="en-US" b="1" dirty="0"/>
          </a:br>
          <a:r>
            <a:rPr lang="en-US" b="1" dirty="0"/>
            <a:t>Nu är det dags att gå på Yrkesmässan.</a:t>
          </a:r>
          <a:endParaRPr lang="en-US" dirty="0"/>
        </a:p>
      </dgm:t>
    </dgm:pt>
    <dgm:pt modelId="{C8CBB6CD-8A1F-4202-9305-F92EB5CE6DA5}" type="parTrans" cxnId="{8FFEEC96-BF79-4CE8-8A73-4F4566B1D779}">
      <dgm:prSet/>
      <dgm:spPr/>
      <dgm:t>
        <a:bodyPr/>
        <a:lstStyle/>
        <a:p>
          <a:endParaRPr lang="en-US"/>
        </a:p>
      </dgm:t>
    </dgm:pt>
    <dgm:pt modelId="{3F17EAB9-8AE5-44CA-8ED9-A408F22EA3A3}" type="sibTrans" cxnId="{8FFEEC96-BF79-4CE8-8A73-4F4566B1D779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DAD56C3B-78A3-4E2D-8CAB-020FFAFC17D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dirty="0"/>
            <a:t>Lektion 4:</a:t>
          </a:r>
          <a:br>
            <a:rPr lang="en-US" b="1" dirty="0"/>
          </a:br>
          <a:r>
            <a:rPr lang="en-US" b="1" dirty="0"/>
            <a:t>Reflektion efter Yrkesmässan.</a:t>
          </a:r>
          <a:endParaRPr lang="en-US" dirty="0"/>
        </a:p>
      </dgm:t>
    </dgm:pt>
    <dgm:pt modelId="{286B05E0-C6B4-415B-85E1-C9052D5A8789}" type="parTrans" cxnId="{8821775F-467E-407B-ABFF-85764E03EDE5}">
      <dgm:prSet/>
      <dgm:spPr/>
      <dgm:t>
        <a:bodyPr/>
        <a:lstStyle/>
        <a:p>
          <a:endParaRPr lang="en-US"/>
        </a:p>
      </dgm:t>
    </dgm:pt>
    <dgm:pt modelId="{14D47BF2-9003-4E3B-A757-ABC756948126}" type="sibTrans" cxnId="{8821775F-467E-407B-ABFF-85764E03EDE5}">
      <dgm:prSet/>
      <dgm:spPr/>
      <dgm:t>
        <a:bodyPr/>
        <a:lstStyle/>
        <a:p>
          <a:endParaRPr lang="en-US"/>
        </a:p>
      </dgm:t>
    </dgm:pt>
    <dgm:pt modelId="{90CB4F19-7F7A-46CF-9FFB-A93BC447D676}" type="pres">
      <dgm:prSet presAssocID="{3E7714EB-7A8E-4FB4-8F09-0856DE4CC110}" presName="root" presStyleCnt="0">
        <dgm:presLayoutVars>
          <dgm:dir/>
          <dgm:resizeHandles val="exact"/>
        </dgm:presLayoutVars>
      </dgm:prSet>
      <dgm:spPr/>
    </dgm:pt>
    <dgm:pt modelId="{0E16A0F8-DA15-4ADA-A36D-416B02922BB1}" type="pres">
      <dgm:prSet presAssocID="{3E7714EB-7A8E-4FB4-8F09-0856DE4CC110}" presName="container" presStyleCnt="0">
        <dgm:presLayoutVars>
          <dgm:dir/>
          <dgm:resizeHandles val="exact"/>
        </dgm:presLayoutVars>
      </dgm:prSet>
      <dgm:spPr/>
    </dgm:pt>
    <dgm:pt modelId="{D2E14917-5047-4B61-9266-17BC536DECB4}" type="pres">
      <dgm:prSet presAssocID="{CACFDAFC-E561-4318-9DB3-828BFF73A2A3}" presName="compNode" presStyleCnt="0"/>
      <dgm:spPr/>
    </dgm:pt>
    <dgm:pt modelId="{E0DDD763-9734-4FB7-98DC-3A2452E1B9C9}" type="pres">
      <dgm:prSet presAssocID="{CACFDAFC-E561-4318-9DB3-828BFF73A2A3}" presName="iconBgRect" presStyleLbl="bgShp" presStyleIdx="0" presStyleCnt="4" custScaleX="118502" custScaleY="109414"/>
      <dgm:spPr/>
    </dgm:pt>
    <dgm:pt modelId="{CF94E419-C93B-4D04-A537-A222384E3CA1}" type="pres">
      <dgm:prSet presAssocID="{CACFDAFC-E561-4318-9DB3-828BFF73A2A3}" presName="iconRect" presStyleLbl="node1" presStyleIdx="0" presStyleCnt="4" custScaleX="127173" custScaleY="13381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rågor"/>
        </a:ext>
      </dgm:extLst>
    </dgm:pt>
    <dgm:pt modelId="{55A3D5AE-257B-43B1-8601-C77F2FE45682}" type="pres">
      <dgm:prSet presAssocID="{CACFDAFC-E561-4318-9DB3-828BFF73A2A3}" presName="spaceRect" presStyleCnt="0"/>
      <dgm:spPr/>
    </dgm:pt>
    <dgm:pt modelId="{A92F5136-8712-4412-B866-D62A73025523}" type="pres">
      <dgm:prSet presAssocID="{CACFDAFC-E561-4318-9DB3-828BFF73A2A3}" presName="textRect" presStyleLbl="revTx" presStyleIdx="0" presStyleCnt="4" custLinFactNeighborX="10116" custLinFactNeighborY="5564">
        <dgm:presLayoutVars>
          <dgm:chMax val="1"/>
          <dgm:chPref val="1"/>
        </dgm:presLayoutVars>
      </dgm:prSet>
      <dgm:spPr/>
    </dgm:pt>
    <dgm:pt modelId="{35A6C6A2-6FAC-44D8-A0E9-628EB11547AA}" type="pres">
      <dgm:prSet presAssocID="{6DCE0862-3A4B-4025-9169-6C4661222779}" presName="sibTrans" presStyleLbl="sibTrans2D1" presStyleIdx="0" presStyleCnt="0"/>
      <dgm:spPr/>
    </dgm:pt>
    <dgm:pt modelId="{CBB81107-7B0A-4B1E-88CC-5A9C017CD841}" type="pres">
      <dgm:prSet presAssocID="{C51CF7DC-007E-49BE-9033-1E470C29AE24}" presName="compNode" presStyleCnt="0"/>
      <dgm:spPr/>
    </dgm:pt>
    <dgm:pt modelId="{255D6656-749B-42E9-A0A0-95EB16018688}" type="pres">
      <dgm:prSet presAssocID="{C51CF7DC-007E-49BE-9033-1E470C29AE24}" presName="iconBgRect" presStyleLbl="bgShp" presStyleIdx="1" presStyleCnt="4" custScaleX="130035" custScaleY="112055"/>
      <dgm:spPr/>
    </dgm:pt>
    <dgm:pt modelId="{057F95DE-18CD-48C9-9487-8ED036ACE55C}" type="pres">
      <dgm:prSet presAssocID="{C51CF7DC-007E-49BE-9033-1E470C29AE24}" presName="iconRect" presStyleLbl="node1" presStyleIdx="1" presStyleCnt="4" custScaleX="171812" custScaleY="117907" custLinFactNeighborX="-1370" custLinFactNeighborY="-6852"/>
      <dgm:spPr>
        <a:blipFill>
          <a:blip xmlns:r="http://schemas.openxmlformats.org/officeDocument/2006/relationships" r:embed="rId3"/>
          <a:srcRect/>
          <a:stretch>
            <a:fillRect l="-25000" r="-25000"/>
          </a:stretch>
        </a:blipFill>
        <a:ln>
          <a:noFill/>
        </a:ln>
      </dgm:spPr>
    </dgm:pt>
    <dgm:pt modelId="{6D0E845F-C63F-40E5-9591-B3A2B0FB8C78}" type="pres">
      <dgm:prSet presAssocID="{C51CF7DC-007E-49BE-9033-1E470C29AE24}" presName="spaceRect" presStyleCnt="0"/>
      <dgm:spPr/>
    </dgm:pt>
    <dgm:pt modelId="{3972627E-3593-4AE5-911B-3635730D511C}" type="pres">
      <dgm:prSet presAssocID="{C51CF7DC-007E-49BE-9033-1E470C29AE24}" presName="textRect" presStyleLbl="revTx" presStyleIdx="1" presStyleCnt="4" custLinFactNeighborX="7861" custLinFactNeighborY="-1853">
        <dgm:presLayoutVars>
          <dgm:chMax val="1"/>
          <dgm:chPref val="1"/>
        </dgm:presLayoutVars>
      </dgm:prSet>
      <dgm:spPr/>
    </dgm:pt>
    <dgm:pt modelId="{C0DF69D3-1FA6-4CE0-B60C-266EFA8331D5}" type="pres">
      <dgm:prSet presAssocID="{A77AA9F7-2995-4F96-A5C9-1DDF866590F5}" presName="sibTrans" presStyleLbl="sibTrans2D1" presStyleIdx="0" presStyleCnt="0"/>
      <dgm:spPr/>
    </dgm:pt>
    <dgm:pt modelId="{EFC075B1-A2A3-4978-B67C-567CB19FBAC4}" type="pres">
      <dgm:prSet presAssocID="{0F79C301-A5AD-451C-8252-4A04F4160934}" presName="compNode" presStyleCnt="0"/>
      <dgm:spPr/>
    </dgm:pt>
    <dgm:pt modelId="{C39CEAEB-A1F7-46F1-A3A6-B1C914FBD041}" type="pres">
      <dgm:prSet presAssocID="{0F79C301-A5AD-451C-8252-4A04F4160934}" presName="iconBgRect" presStyleLbl="bgShp" presStyleIdx="2" presStyleCnt="4" custScaleX="130172" custScaleY="120250"/>
      <dgm:spPr/>
    </dgm:pt>
    <dgm:pt modelId="{03E2FE2A-FEA4-4492-BFB2-80FA4944C9C2}" type="pres">
      <dgm:prSet presAssocID="{0F79C301-A5AD-451C-8252-4A04F4160934}" presName="iconRect" presStyleLbl="node1" presStyleIdx="2" presStyleCnt="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Klassrum"/>
        </a:ext>
      </dgm:extLst>
    </dgm:pt>
    <dgm:pt modelId="{B8407387-FF62-40F5-9B4C-B8733A15E66D}" type="pres">
      <dgm:prSet presAssocID="{0F79C301-A5AD-451C-8252-4A04F4160934}" presName="spaceRect" presStyleCnt="0"/>
      <dgm:spPr/>
    </dgm:pt>
    <dgm:pt modelId="{05CC190E-955C-44B7-9077-0AC0283AA476}" type="pres">
      <dgm:prSet presAssocID="{0F79C301-A5AD-451C-8252-4A04F4160934}" presName="textRect" presStyleLbl="revTx" presStyleIdx="2" presStyleCnt="4" custLinFactNeighborX="9041" custLinFactNeighborY="-5119">
        <dgm:presLayoutVars>
          <dgm:chMax val="1"/>
          <dgm:chPref val="1"/>
        </dgm:presLayoutVars>
      </dgm:prSet>
      <dgm:spPr/>
    </dgm:pt>
    <dgm:pt modelId="{4B0E5F49-93EF-4DB7-8FFF-C349E147EC17}" type="pres">
      <dgm:prSet presAssocID="{3F17EAB9-8AE5-44CA-8ED9-A408F22EA3A3}" presName="sibTrans" presStyleLbl="sibTrans2D1" presStyleIdx="0" presStyleCnt="0"/>
      <dgm:spPr/>
    </dgm:pt>
    <dgm:pt modelId="{B9D00D9B-9F17-4FEE-8C02-4DD55732E9DD}" type="pres">
      <dgm:prSet presAssocID="{DAD56C3B-78A3-4E2D-8CAB-020FFAFC17D6}" presName="compNode" presStyleCnt="0"/>
      <dgm:spPr/>
    </dgm:pt>
    <dgm:pt modelId="{A0BCB654-8C90-4059-9E32-B87A4EB63219}" type="pres">
      <dgm:prSet presAssocID="{DAD56C3B-78A3-4E2D-8CAB-020FFAFC17D6}" presName="iconBgRect" presStyleLbl="bgShp" presStyleIdx="3" presStyleCnt="4" custScaleX="128002" custScaleY="121538" custLinFactNeighborX="-3717" custLinFactNeighborY="-9158"/>
      <dgm:spPr/>
    </dgm:pt>
    <dgm:pt modelId="{0B0E476B-6B52-4CFD-8A5E-40B3B4B049DC}" type="pres">
      <dgm:prSet presAssocID="{DAD56C3B-78A3-4E2D-8CAB-020FFAFC17D6}" presName="iconRect" presStyleLbl="node1" presStyleIdx="3" presStyleCnt="4" custScaleX="147024" custScaleY="167591" custLinFactNeighborX="-6408" custLinFactNeighborY="-15790"/>
      <dgm:spPr>
        <a:blipFill rotWithShape="1">
          <a:blip xmlns:r="http://schemas.openxmlformats.org/officeDocument/2006/relationships" r:embed="rId6"/>
          <a:srcRect/>
          <a:stretch>
            <a:fillRect l="-43000" r="-43000"/>
          </a:stretch>
        </a:blipFill>
        <a:ln>
          <a:noFill/>
        </a:ln>
      </dgm:spPr>
    </dgm:pt>
    <dgm:pt modelId="{F3957AD3-E5B7-42B1-86A5-14A281A8F3ED}" type="pres">
      <dgm:prSet presAssocID="{DAD56C3B-78A3-4E2D-8CAB-020FFAFC17D6}" presName="spaceRect" presStyleCnt="0"/>
      <dgm:spPr/>
    </dgm:pt>
    <dgm:pt modelId="{6DA77D8E-6187-4953-88C6-7C7346CC75AC}" type="pres">
      <dgm:prSet presAssocID="{DAD56C3B-78A3-4E2D-8CAB-020FFAFC17D6}" presName="textRect" presStyleLbl="revTx" presStyleIdx="3" presStyleCnt="4" custLinFactNeighborX="8255" custLinFactNeighborY="-5119">
        <dgm:presLayoutVars>
          <dgm:chMax val="1"/>
          <dgm:chPref val="1"/>
        </dgm:presLayoutVars>
      </dgm:prSet>
      <dgm:spPr/>
    </dgm:pt>
  </dgm:ptLst>
  <dgm:cxnLst>
    <dgm:cxn modelId="{B062E418-93EC-4154-B960-606BEB1CA446}" srcId="{3E7714EB-7A8E-4FB4-8F09-0856DE4CC110}" destId="{CACFDAFC-E561-4318-9DB3-828BFF73A2A3}" srcOrd="0" destOrd="0" parTransId="{DEE987BA-A388-46DF-A740-0F7CE20DE35B}" sibTransId="{6DCE0862-3A4B-4025-9169-6C4661222779}"/>
    <dgm:cxn modelId="{361CE924-CB78-4FA6-B545-37140CB85D29}" type="presOf" srcId="{C51CF7DC-007E-49BE-9033-1E470C29AE24}" destId="{3972627E-3593-4AE5-911B-3635730D511C}" srcOrd="0" destOrd="0" presId="urn:microsoft.com/office/officeart/2018/2/layout/IconCircleList"/>
    <dgm:cxn modelId="{EA677236-E8BF-4F59-9BAE-8DEE2B9116B7}" type="presOf" srcId="{6DCE0862-3A4B-4025-9169-6C4661222779}" destId="{35A6C6A2-6FAC-44D8-A0E9-628EB11547AA}" srcOrd="0" destOrd="0" presId="urn:microsoft.com/office/officeart/2018/2/layout/IconCircleList"/>
    <dgm:cxn modelId="{8821775F-467E-407B-ABFF-85764E03EDE5}" srcId="{3E7714EB-7A8E-4FB4-8F09-0856DE4CC110}" destId="{DAD56C3B-78A3-4E2D-8CAB-020FFAFC17D6}" srcOrd="3" destOrd="0" parTransId="{286B05E0-C6B4-415B-85E1-C9052D5A8789}" sibTransId="{14D47BF2-9003-4E3B-A757-ABC756948126}"/>
    <dgm:cxn modelId="{8F9CE650-E5DB-4E5B-91F9-8DC6606BD7CF}" type="presOf" srcId="{A77AA9F7-2995-4F96-A5C9-1DDF866590F5}" destId="{C0DF69D3-1FA6-4CE0-B60C-266EFA8331D5}" srcOrd="0" destOrd="0" presId="urn:microsoft.com/office/officeart/2018/2/layout/IconCircleList"/>
    <dgm:cxn modelId="{81B59C79-E9AF-42A6-BB3F-01F8B9DF4E4E}" type="presOf" srcId="{DAD56C3B-78A3-4E2D-8CAB-020FFAFC17D6}" destId="{6DA77D8E-6187-4953-88C6-7C7346CC75AC}" srcOrd="0" destOrd="0" presId="urn:microsoft.com/office/officeart/2018/2/layout/IconCircleList"/>
    <dgm:cxn modelId="{8FFEEC96-BF79-4CE8-8A73-4F4566B1D779}" srcId="{3E7714EB-7A8E-4FB4-8F09-0856DE4CC110}" destId="{0F79C301-A5AD-451C-8252-4A04F4160934}" srcOrd="2" destOrd="0" parTransId="{C8CBB6CD-8A1F-4202-9305-F92EB5CE6DA5}" sibTransId="{3F17EAB9-8AE5-44CA-8ED9-A408F22EA3A3}"/>
    <dgm:cxn modelId="{744AC3AB-0AAA-461A-A498-2D5D01E51889}" type="presOf" srcId="{0F79C301-A5AD-451C-8252-4A04F4160934}" destId="{05CC190E-955C-44B7-9077-0AC0283AA476}" srcOrd="0" destOrd="0" presId="urn:microsoft.com/office/officeart/2018/2/layout/IconCircleList"/>
    <dgm:cxn modelId="{F64442AE-2814-446D-A454-7D7921AB1BE4}" type="presOf" srcId="{3E7714EB-7A8E-4FB4-8F09-0856DE4CC110}" destId="{90CB4F19-7F7A-46CF-9FFB-A93BC447D676}" srcOrd="0" destOrd="0" presId="urn:microsoft.com/office/officeart/2018/2/layout/IconCircleList"/>
    <dgm:cxn modelId="{BA234AB6-57A1-437C-AA7D-45E8CB74EBC3}" type="presOf" srcId="{CACFDAFC-E561-4318-9DB3-828BFF73A2A3}" destId="{A92F5136-8712-4412-B866-D62A73025523}" srcOrd="0" destOrd="0" presId="urn:microsoft.com/office/officeart/2018/2/layout/IconCircleList"/>
    <dgm:cxn modelId="{DD6C0DDF-14F6-4F17-B130-D1E3A22348E3}" srcId="{3E7714EB-7A8E-4FB4-8F09-0856DE4CC110}" destId="{C51CF7DC-007E-49BE-9033-1E470C29AE24}" srcOrd="1" destOrd="0" parTransId="{25F95988-2E6E-4A45-84B8-AED515C420A6}" sibTransId="{A77AA9F7-2995-4F96-A5C9-1DDF866590F5}"/>
    <dgm:cxn modelId="{4FF418E2-F3C2-4E09-9DE5-F66AF37B2725}" type="presOf" srcId="{3F17EAB9-8AE5-44CA-8ED9-A408F22EA3A3}" destId="{4B0E5F49-93EF-4DB7-8FFF-C349E147EC17}" srcOrd="0" destOrd="0" presId="urn:microsoft.com/office/officeart/2018/2/layout/IconCircleList"/>
    <dgm:cxn modelId="{8D2D6666-97A1-4A11-8BCF-C5AE147C9715}" type="presParOf" srcId="{90CB4F19-7F7A-46CF-9FFB-A93BC447D676}" destId="{0E16A0F8-DA15-4ADA-A36D-416B02922BB1}" srcOrd="0" destOrd="0" presId="urn:microsoft.com/office/officeart/2018/2/layout/IconCircleList"/>
    <dgm:cxn modelId="{8A9E0169-4445-4C08-A922-E712EB199364}" type="presParOf" srcId="{0E16A0F8-DA15-4ADA-A36D-416B02922BB1}" destId="{D2E14917-5047-4B61-9266-17BC536DECB4}" srcOrd="0" destOrd="0" presId="urn:microsoft.com/office/officeart/2018/2/layout/IconCircleList"/>
    <dgm:cxn modelId="{CBA5CE99-1695-406D-A4CC-1AC166A88FDC}" type="presParOf" srcId="{D2E14917-5047-4B61-9266-17BC536DECB4}" destId="{E0DDD763-9734-4FB7-98DC-3A2452E1B9C9}" srcOrd="0" destOrd="0" presId="urn:microsoft.com/office/officeart/2018/2/layout/IconCircleList"/>
    <dgm:cxn modelId="{FCFE9BCF-F6FA-4D28-B51A-F3412AD970DD}" type="presParOf" srcId="{D2E14917-5047-4B61-9266-17BC536DECB4}" destId="{CF94E419-C93B-4D04-A537-A222384E3CA1}" srcOrd="1" destOrd="0" presId="urn:microsoft.com/office/officeart/2018/2/layout/IconCircleList"/>
    <dgm:cxn modelId="{092CEEE9-3C89-4ED5-AF94-97E0E51ED1EE}" type="presParOf" srcId="{D2E14917-5047-4B61-9266-17BC536DECB4}" destId="{55A3D5AE-257B-43B1-8601-C77F2FE45682}" srcOrd="2" destOrd="0" presId="urn:microsoft.com/office/officeart/2018/2/layout/IconCircleList"/>
    <dgm:cxn modelId="{4EE9CD8C-899D-469A-84D8-68C85DD8BDC2}" type="presParOf" srcId="{D2E14917-5047-4B61-9266-17BC536DECB4}" destId="{A92F5136-8712-4412-B866-D62A73025523}" srcOrd="3" destOrd="0" presId="urn:microsoft.com/office/officeart/2018/2/layout/IconCircleList"/>
    <dgm:cxn modelId="{ED9DA100-3146-43ED-B516-17A4ED81D956}" type="presParOf" srcId="{0E16A0F8-DA15-4ADA-A36D-416B02922BB1}" destId="{35A6C6A2-6FAC-44D8-A0E9-628EB11547AA}" srcOrd="1" destOrd="0" presId="urn:microsoft.com/office/officeart/2018/2/layout/IconCircleList"/>
    <dgm:cxn modelId="{879B47AF-8708-4481-863B-A1B5FD9FFEDC}" type="presParOf" srcId="{0E16A0F8-DA15-4ADA-A36D-416B02922BB1}" destId="{CBB81107-7B0A-4B1E-88CC-5A9C017CD841}" srcOrd="2" destOrd="0" presId="urn:microsoft.com/office/officeart/2018/2/layout/IconCircleList"/>
    <dgm:cxn modelId="{047440C8-5041-46C1-96E3-99706E55F6C0}" type="presParOf" srcId="{CBB81107-7B0A-4B1E-88CC-5A9C017CD841}" destId="{255D6656-749B-42E9-A0A0-95EB16018688}" srcOrd="0" destOrd="0" presId="urn:microsoft.com/office/officeart/2018/2/layout/IconCircleList"/>
    <dgm:cxn modelId="{235FFED0-04A3-4F2C-97ED-FCD09454CAA1}" type="presParOf" srcId="{CBB81107-7B0A-4B1E-88CC-5A9C017CD841}" destId="{057F95DE-18CD-48C9-9487-8ED036ACE55C}" srcOrd="1" destOrd="0" presId="urn:microsoft.com/office/officeart/2018/2/layout/IconCircleList"/>
    <dgm:cxn modelId="{C9F4B8AC-410B-43A2-85B3-FC457B0795A0}" type="presParOf" srcId="{CBB81107-7B0A-4B1E-88CC-5A9C017CD841}" destId="{6D0E845F-C63F-40E5-9591-B3A2B0FB8C78}" srcOrd="2" destOrd="0" presId="urn:microsoft.com/office/officeart/2018/2/layout/IconCircleList"/>
    <dgm:cxn modelId="{D4387975-AFB9-42D8-8E5B-8DEEC093FE25}" type="presParOf" srcId="{CBB81107-7B0A-4B1E-88CC-5A9C017CD841}" destId="{3972627E-3593-4AE5-911B-3635730D511C}" srcOrd="3" destOrd="0" presId="urn:microsoft.com/office/officeart/2018/2/layout/IconCircleList"/>
    <dgm:cxn modelId="{1245E124-E5AF-4C55-890F-467840709299}" type="presParOf" srcId="{0E16A0F8-DA15-4ADA-A36D-416B02922BB1}" destId="{C0DF69D3-1FA6-4CE0-B60C-266EFA8331D5}" srcOrd="3" destOrd="0" presId="urn:microsoft.com/office/officeart/2018/2/layout/IconCircleList"/>
    <dgm:cxn modelId="{A388502B-64AE-4DE0-95C0-4B54F235677C}" type="presParOf" srcId="{0E16A0F8-DA15-4ADA-A36D-416B02922BB1}" destId="{EFC075B1-A2A3-4978-B67C-567CB19FBAC4}" srcOrd="4" destOrd="0" presId="urn:microsoft.com/office/officeart/2018/2/layout/IconCircleList"/>
    <dgm:cxn modelId="{4D451B2F-21E4-464B-B430-8BF28EAF146C}" type="presParOf" srcId="{EFC075B1-A2A3-4978-B67C-567CB19FBAC4}" destId="{C39CEAEB-A1F7-46F1-A3A6-B1C914FBD041}" srcOrd="0" destOrd="0" presId="urn:microsoft.com/office/officeart/2018/2/layout/IconCircleList"/>
    <dgm:cxn modelId="{93831C2C-4071-4524-ACBA-981822AED062}" type="presParOf" srcId="{EFC075B1-A2A3-4978-B67C-567CB19FBAC4}" destId="{03E2FE2A-FEA4-4492-BFB2-80FA4944C9C2}" srcOrd="1" destOrd="0" presId="urn:microsoft.com/office/officeart/2018/2/layout/IconCircleList"/>
    <dgm:cxn modelId="{DCF905E1-C378-440C-9935-FC351C42DA1C}" type="presParOf" srcId="{EFC075B1-A2A3-4978-B67C-567CB19FBAC4}" destId="{B8407387-FF62-40F5-9B4C-B8733A15E66D}" srcOrd="2" destOrd="0" presId="urn:microsoft.com/office/officeart/2018/2/layout/IconCircleList"/>
    <dgm:cxn modelId="{342985BB-D62A-4547-9F48-2A3DBA4949C9}" type="presParOf" srcId="{EFC075B1-A2A3-4978-B67C-567CB19FBAC4}" destId="{05CC190E-955C-44B7-9077-0AC0283AA476}" srcOrd="3" destOrd="0" presId="urn:microsoft.com/office/officeart/2018/2/layout/IconCircleList"/>
    <dgm:cxn modelId="{DDE8B957-1683-4724-A32D-3B36A1467729}" type="presParOf" srcId="{0E16A0F8-DA15-4ADA-A36D-416B02922BB1}" destId="{4B0E5F49-93EF-4DB7-8FFF-C349E147EC17}" srcOrd="5" destOrd="0" presId="urn:microsoft.com/office/officeart/2018/2/layout/IconCircleList"/>
    <dgm:cxn modelId="{C91CF83B-72D1-47AB-9EB2-62DE61EA84F6}" type="presParOf" srcId="{0E16A0F8-DA15-4ADA-A36D-416B02922BB1}" destId="{B9D00D9B-9F17-4FEE-8C02-4DD55732E9DD}" srcOrd="6" destOrd="0" presId="urn:microsoft.com/office/officeart/2018/2/layout/IconCircleList"/>
    <dgm:cxn modelId="{33F3B195-6B67-4BEC-9C91-40D7E2DF8701}" type="presParOf" srcId="{B9D00D9B-9F17-4FEE-8C02-4DD55732E9DD}" destId="{A0BCB654-8C90-4059-9E32-B87A4EB63219}" srcOrd="0" destOrd="0" presId="urn:microsoft.com/office/officeart/2018/2/layout/IconCircleList"/>
    <dgm:cxn modelId="{D93B0EA6-6AD7-4C9A-BA94-6AE222F11967}" type="presParOf" srcId="{B9D00D9B-9F17-4FEE-8C02-4DD55732E9DD}" destId="{0B0E476B-6B52-4CFD-8A5E-40B3B4B049DC}" srcOrd="1" destOrd="0" presId="urn:microsoft.com/office/officeart/2018/2/layout/IconCircleList"/>
    <dgm:cxn modelId="{141B1315-92F0-4E0B-BF80-38BD039E9262}" type="presParOf" srcId="{B9D00D9B-9F17-4FEE-8C02-4DD55732E9DD}" destId="{F3957AD3-E5B7-42B1-86A5-14A281A8F3ED}" srcOrd="2" destOrd="0" presId="urn:microsoft.com/office/officeart/2018/2/layout/IconCircleList"/>
    <dgm:cxn modelId="{EEF797A8-3B99-4A5E-9186-9AEEAC060AC3}" type="presParOf" srcId="{B9D00D9B-9F17-4FEE-8C02-4DD55732E9DD}" destId="{6DA77D8E-6187-4953-88C6-7C7346CC75AC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A8173D5-2698-450F-9EA4-73A8E30B9E2B}" type="doc">
      <dgm:prSet loTypeId="urn:microsoft.com/office/officeart/2005/8/layout/default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0AC34CE-3749-42E6-A993-626D58702928}">
      <dgm:prSet custT="1"/>
      <dgm:spPr/>
      <dgm:t>
        <a:bodyPr/>
        <a:lstStyle/>
        <a:p>
          <a:pPr algn="l"/>
          <a:r>
            <a:rPr lang="sv-SE" sz="2000" dirty="0">
              <a:latin typeface="Helsingborg Sans" pitchFamily="2" charset="0"/>
            </a:rPr>
            <a:t>På mässan kommer ni att vandra runt mellan och besöka olika </a:t>
          </a:r>
          <a:r>
            <a:rPr lang="sv-SE" sz="2000" i="0" dirty="0">
              <a:latin typeface="Helsingborg Sans" pitchFamily="2" charset="0"/>
            </a:rPr>
            <a:t>yrkesvärldar</a:t>
          </a:r>
          <a:r>
            <a:rPr lang="sv-SE" sz="2000" i="1" dirty="0">
              <a:latin typeface="Helsingborg Sans" pitchFamily="2" charset="0"/>
            </a:rPr>
            <a:t> </a:t>
          </a:r>
          <a:r>
            <a:rPr lang="sv-SE" sz="2000" dirty="0">
              <a:latin typeface="Helsingborg Sans" pitchFamily="2" charset="0"/>
            </a:rPr>
            <a:t>som byggts upp.</a:t>
          </a:r>
          <a:endParaRPr lang="en-US" sz="2000" dirty="0">
            <a:latin typeface="Helsingborg Sans" pitchFamily="2" charset="0"/>
          </a:endParaRPr>
        </a:p>
      </dgm:t>
    </dgm:pt>
    <dgm:pt modelId="{1D610DA8-9B96-48E1-B4A1-264B013025AE}" type="parTrans" cxnId="{C2D59973-57E6-40B6-86D5-13BE7051AFFA}">
      <dgm:prSet/>
      <dgm:spPr/>
      <dgm:t>
        <a:bodyPr/>
        <a:lstStyle/>
        <a:p>
          <a:endParaRPr lang="en-US"/>
        </a:p>
      </dgm:t>
    </dgm:pt>
    <dgm:pt modelId="{98E0C932-E623-4C61-A39D-1C95324A67B9}" type="sibTrans" cxnId="{C2D59973-57E6-40B6-86D5-13BE7051AFFA}">
      <dgm:prSet phldrT="2" phldr="0"/>
      <dgm:spPr/>
      <dgm:t>
        <a:bodyPr/>
        <a:lstStyle/>
        <a:p>
          <a:endParaRPr lang="en-US"/>
        </a:p>
      </dgm:t>
    </dgm:pt>
    <dgm:pt modelId="{838F4613-8E31-46B3-BA27-E6AF8E1E2AE4}">
      <dgm:prSet custT="1"/>
      <dgm:spPr/>
      <dgm:t>
        <a:bodyPr/>
        <a:lstStyle/>
        <a:p>
          <a:pPr algn="l"/>
          <a:r>
            <a:rPr lang="en-US" sz="2000" dirty="0">
              <a:latin typeface="Helsingborg Sans" pitchFamily="2" charset="0"/>
            </a:rPr>
            <a:t>Mässan är interaktiv- det betyder att det finns prova på aktiviteter i varje yrkesvärld. </a:t>
          </a:r>
        </a:p>
      </dgm:t>
    </dgm:pt>
    <dgm:pt modelId="{880745D6-D3CF-4FE4-A5DD-08F2FA61BE0D}" type="parTrans" cxnId="{A4319D01-42A4-4DB2-8D83-09471F8257FE}">
      <dgm:prSet/>
      <dgm:spPr/>
      <dgm:t>
        <a:bodyPr/>
        <a:lstStyle/>
        <a:p>
          <a:endParaRPr lang="en-US"/>
        </a:p>
      </dgm:t>
    </dgm:pt>
    <dgm:pt modelId="{9150278D-047A-421A-A6D2-D60A563CD2C5}" type="sibTrans" cxnId="{A4319D01-42A4-4DB2-8D83-09471F8257FE}">
      <dgm:prSet phldrT="3" phldr="0"/>
      <dgm:spPr/>
      <dgm:t>
        <a:bodyPr/>
        <a:lstStyle/>
        <a:p>
          <a:endParaRPr lang="en-US"/>
        </a:p>
      </dgm:t>
    </dgm:pt>
    <dgm:pt modelId="{AF03FF03-BF1A-4FFC-8C89-8A82323C1ED3}">
      <dgm:prSet custT="1"/>
      <dgm:spPr/>
      <dgm:t>
        <a:bodyPr/>
        <a:lstStyle/>
        <a:p>
          <a:pPr algn="l"/>
          <a:r>
            <a:rPr lang="en-US" sz="2000" dirty="0">
              <a:latin typeface="Helsingborg Sans" pitchFamily="2" charset="0"/>
            </a:rPr>
            <a:t>Yrkesvärldarna dvs montrarna bemannas av yrkespersoner från olika företag och verksamheter. </a:t>
          </a:r>
        </a:p>
      </dgm:t>
    </dgm:pt>
    <dgm:pt modelId="{2CDC84D6-E871-497D-8BCD-062660E30112}" type="parTrans" cxnId="{4D6A0B87-7314-4C37-8D7C-B36213D97DD6}">
      <dgm:prSet/>
      <dgm:spPr/>
      <dgm:t>
        <a:bodyPr/>
        <a:lstStyle/>
        <a:p>
          <a:endParaRPr lang="sv-SE"/>
        </a:p>
      </dgm:t>
    </dgm:pt>
    <dgm:pt modelId="{1CB701CD-5E90-4E18-B272-75582E4F0299}" type="sibTrans" cxnId="{4D6A0B87-7314-4C37-8D7C-B36213D97DD6}">
      <dgm:prSet/>
      <dgm:spPr/>
      <dgm:t>
        <a:bodyPr/>
        <a:lstStyle/>
        <a:p>
          <a:endParaRPr lang="sv-SE"/>
        </a:p>
      </dgm:t>
    </dgm:pt>
    <dgm:pt modelId="{431BAB12-9AC1-463F-ACF7-3549437964F7}" type="pres">
      <dgm:prSet presAssocID="{1A8173D5-2698-450F-9EA4-73A8E30B9E2B}" presName="diagram" presStyleCnt="0">
        <dgm:presLayoutVars>
          <dgm:dir/>
          <dgm:resizeHandles val="exact"/>
        </dgm:presLayoutVars>
      </dgm:prSet>
      <dgm:spPr/>
    </dgm:pt>
    <dgm:pt modelId="{942F6052-1B92-4447-90C1-562CAD090B5B}" type="pres">
      <dgm:prSet presAssocID="{60AC34CE-3749-42E6-A993-626D58702928}" presName="node" presStyleLbl="node1" presStyleIdx="0" presStyleCnt="3">
        <dgm:presLayoutVars>
          <dgm:bulletEnabled val="1"/>
        </dgm:presLayoutVars>
      </dgm:prSet>
      <dgm:spPr/>
    </dgm:pt>
    <dgm:pt modelId="{BE4D111A-2A2C-444A-9AEA-674D3A663D4D}" type="pres">
      <dgm:prSet presAssocID="{98E0C932-E623-4C61-A39D-1C95324A67B9}" presName="sibTrans" presStyleCnt="0"/>
      <dgm:spPr/>
    </dgm:pt>
    <dgm:pt modelId="{8126A07C-F881-4CEF-BF0C-5309D8802E52}" type="pres">
      <dgm:prSet presAssocID="{AF03FF03-BF1A-4FFC-8C89-8A82323C1ED3}" presName="node" presStyleLbl="node1" presStyleIdx="1" presStyleCnt="3">
        <dgm:presLayoutVars>
          <dgm:bulletEnabled val="1"/>
        </dgm:presLayoutVars>
      </dgm:prSet>
      <dgm:spPr/>
    </dgm:pt>
    <dgm:pt modelId="{E974E881-3635-4BAB-9F89-21694A5986E2}" type="pres">
      <dgm:prSet presAssocID="{1CB701CD-5E90-4E18-B272-75582E4F0299}" presName="sibTrans" presStyleCnt="0"/>
      <dgm:spPr/>
    </dgm:pt>
    <dgm:pt modelId="{CCAE7723-17ED-4BDE-96C9-04940F9133FF}" type="pres">
      <dgm:prSet presAssocID="{838F4613-8E31-46B3-BA27-E6AF8E1E2AE4}" presName="node" presStyleLbl="node1" presStyleIdx="2" presStyleCnt="3">
        <dgm:presLayoutVars>
          <dgm:bulletEnabled val="1"/>
        </dgm:presLayoutVars>
      </dgm:prSet>
      <dgm:spPr/>
    </dgm:pt>
  </dgm:ptLst>
  <dgm:cxnLst>
    <dgm:cxn modelId="{A4319D01-42A4-4DB2-8D83-09471F8257FE}" srcId="{1A8173D5-2698-450F-9EA4-73A8E30B9E2B}" destId="{838F4613-8E31-46B3-BA27-E6AF8E1E2AE4}" srcOrd="2" destOrd="0" parTransId="{880745D6-D3CF-4FE4-A5DD-08F2FA61BE0D}" sibTransId="{9150278D-047A-421A-A6D2-D60A563CD2C5}"/>
    <dgm:cxn modelId="{5C42760B-07D6-446A-81DF-626148210220}" type="presOf" srcId="{838F4613-8E31-46B3-BA27-E6AF8E1E2AE4}" destId="{CCAE7723-17ED-4BDE-96C9-04940F9133FF}" srcOrd="0" destOrd="0" presId="urn:microsoft.com/office/officeart/2005/8/layout/default"/>
    <dgm:cxn modelId="{A9483F3A-6E5D-4855-8389-FFADA79528EE}" type="presOf" srcId="{AF03FF03-BF1A-4FFC-8C89-8A82323C1ED3}" destId="{8126A07C-F881-4CEF-BF0C-5309D8802E52}" srcOrd="0" destOrd="0" presId="urn:microsoft.com/office/officeart/2005/8/layout/default"/>
    <dgm:cxn modelId="{383AC56A-122E-47BF-A0F1-1CC62A156431}" type="presOf" srcId="{60AC34CE-3749-42E6-A993-626D58702928}" destId="{942F6052-1B92-4447-90C1-562CAD090B5B}" srcOrd="0" destOrd="0" presId="urn:microsoft.com/office/officeart/2005/8/layout/default"/>
    <dgm:cxn modelId="{E4B5996B-9A21-4E77-A3F1-B06816146CC2}" type="presOf" srcId="{1A8173D5-2698-450F-9EA4-73A8E30B9E2B}" destId="{431BAB12-9AC1-463F-ACF7-3549437964F7}" srcOrd="0" destOrd="0" presId="urn:microsoft.com/office/officeart/2005/8/layout/default"/>
    <dgm:cxn modelId="{C2D59973-57E6-40B6-86D5-13BE7051AFFA}" srcId="{1A8173D5-2698-450F-9EA4-73A8E30B9E2B}" destId="{60AC34CE-3749-42E6-A993-626D58702928}" srcOrd="0" destOrd="0" parTransId="{1D610DA8-9B96-48E1-B4A1-264B013025AE}" sibTransId="{98E0C932-E623-4C61-A39D-1C95324A67B9}"/>
    <dgm:cxn modelId="{4D6A0B87-7314-4C37-8D7C-B36213D97DD6}" srcId="{1A8173D5-2698-450F-9EA4-73A8E30B9E2B}" destId="{AF03FF03-BF1A-4FFC-8C89-8A82323C1ED3}" srcOrd="1" destOrd="0" parTransId="{2CDC84D6-E871-497D-8BCD-062660E30112}" sibTransId="{1CB701CD-5E90-4E18-B272-75582E4F0299}"/>
    <dgm:cxn modelId="{AF1E4300-AFFA-42E4-B2F2-27E6B8C5CE9E}" type="presParOf" srcId="{431BAB12-9AC1-463F-ACF7-3549437964F7}" destId="{942F6052-1B92-4447-90C1-562CAD090B5B}" srcOrd="0" destOrd="0" presId="urn:microsoft.com/office/officeart/2005/8/layout/default"/>
    <dgm:cxn modelId="{5E10D0B7-A74C-43B4-AB60-41806246CDA6}" type="presParOf" srcId="{431BAB12-9AC1-463F-ACF7-3549437964F7}" destId="{BE4D111A-2A2C-444A-9AEA-674D3A663D4D}" srcOrd="1" destOrd="0" presId="urn:microsoft.com/office/officeart/2005/8/layout/default"/>
    <dgm:cxn modelId="{EE0960F8-9EE1-449A-809A-200E75A1B834}" type="presParOf" srcId="{431BAB12-9AC1-463F-ACF7-3549437964F7}" destId="{8126A07C-F881-4CEF-BF0C-5309D8802E52}" srcOrd="2" destOrd="0" presId="urn:microsoft.com/office/officeart/2005/8/layout/default"/>
    <dgm:cxn modelId="{F37582AD-91CA-4778-818F-24DD6F7A2A1C}" type="presParOf" srcId="{431BAB12-9AC1-463F-ACF7-3549437964F7}" destId="{E974E881-3635-4BAB-9F89-21694A5986E2}" srcOrd="3" destOrd="0" presId="urn:microsoft.com/office/officeart/2005/8/layout/default"/>
    <dgm:cxn modelId="{C993EAB7-2A17-447B-9B0E-A98C8AAB98FE}" type="presParOf" srcId="{431BAB12-9AC1-463F-ACF7-3549437964F7}" destId="{CCAE7723-17ED-4BDE-96C9-04940F9133FF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DDD763-9734-4FB7-98DC-3A2452E1B9C9}">
      <dsp:nvSpPr>
        <dsp:cNvPr id="0" name=""/>
        <dsp:cNvSpPr/>
      </dsp:nvSpPr>
      <dsp:spPr>
        <a:xfrm>
          <a:off x="377017" y="90585"/>
          <a:ext cx="1531706" cy="1414238"/>
        </a:xfrm>
        <a:prstGeom prst="ellipse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94E419-C93B-4D04-A537-A222384E3CA1}">
      <dsp:nvSpPr>
        <dsp:cNvPr id="0" name=""/>
        <dsp:cNvSpPr/>
      </dsp:nvSpPr>
      <dsp:spPr>
        <a:xfrm>
          <a:off x="666173" y="296113"/>
          <a:ext cx="953394" cy="100318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2F5136-8712-4412-B866-D62A73025523}">
      <dsp:nvSpPr>
        <dsp:cNvPr id="0" name=""/>
        <dsp:cNvSpPr/>
      </dsp:nvSpPr>
      <dsp:spPr>
        <a:xfrm>
          <a:off x="2374334" y="223343"/>
          <a:ext cx="3046741" cy="12925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/>
            <a:t>Lektion 1:  Introduktion till </a:t>
          </a:r>
          <a:r>
            <a:rPr lang="en-US" sz="2200" b="1" kern="1200" dirty="0" err="1"/>
            <a:t>Yrkesmässan</a:t>
          </a:r>
          <a:r>
            <a:rPr lang="en-US" sz="2200" b="1" kern="1200" dirty="0"/>
            <a:t>: </a:t>
          </a:r>
          <a:r>
            <a:rPr lang="en-US" sz="2200" b="1" kern="1200" dirty="0" err="1"/>
            <a:t>syfte</a:t>
          </a:r>
          <a:r>
            <a:rPr lang="en-US" sz="2200" b="1" kern="1200" dirty="0"/>
            <a:t>, när och var.</a:t>
          </a:r>
          <a:endParaRPr lang="en-US" sz="2200" kern="1200" dirty="0"/>
        </a:p>
      </dsp:txBody>
      <dsp:txXfrm>
        <a:off x="2374334" y="223343"/>
        <a:ext cx="3046741" cy="1292557"/>
      </dsp:txXfrm>
    </dsp:sp>
    <dsp:sp modelId="{255D6656-749B-42E9-A0A0-95EB16018688}">
      <dsp:nvSpPr>
        <dsp:cNvPr id="0" name=""/>
        <dsp:cNvSpPr/>
      </dsp:nvSpPr>
      <dsp:spPr>
        <a:xfrm>
          <a:off x="5643739" y="73517"/>
          <a:ext cx="1680776" cy="1448374"/>
        </a:xfrm>
        <a:prstGeom prst="ellipse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7F95DE-18CD-48C9-9487-8ED036ACE55C}">
      <dsp:nvSpPr>
        <dsp:cNvPr id="0" name=""/>
        <dsp:cNvSpPr/>
      </dsp:nvSpPr>
      <dsp:spPr>
        <a:xfrm>
          <a:off x="5829834" y="304371"/>
          <a:ext cx="1288045" cy="883928"/>
        </a:xfrm>
        <a:prstGeom prst="rect">
          <a:avLst/>
        </a:prstGeom>
        <a:blipFill>
          <a:blip xmlns:r="http://schemas.openxmlformats.org/officeDocument/2006/relationships" r:embed="rId3"/>
          <a:srcRect/>
          <a:stretch>
            <a:fillRect l="-25000" r="-25000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72627E-3593-4AE5-911B-3635730D511C}">
      <dsp:nvSpPr>
        <dsp:cNvPr id="0" name=""/>
        <dsp:cNvSpPr/>
      </dsp:nvSpPr>
      <dsp:spPr>
        <a:xfrm>
          <a:off x="7646887" y="127474"/>
          <a:ext cx="3046741" cy="12925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/>
            <a:t>Lektion 2: </a:t>
          </a:r>
          <a:br>
            <a:rPr lang="en-US" sz="2200" b="1" kern="1200" dirty="0"/>
          </a:br>
          <a:r>
            <a:rPr lang="en-US" sz="2200" b="1" kern="1200" dirty="0"/>
            <a:t>Vad händer på Yrkesmässan.</a:t>
          </a:r>
          <a:endParaRPr lang="en-US" sz="2200" kern="1200" dirty="0"/>
        </a:p>
      </dsp:txBody>
      <dsp:txXfrm>
        <a:off x="7646887" y="127474"/>
        <a:ext cx="3046741" cy="1292557"/>
      </dsp:txXfrm>
    </dsp:sp>
    <dsp:sp modelId="{C39CEAEB-A1F7-46F1-A3A6-B1C914FBD041}">
      <dsp:nvSpPr>
        <dsp:cNvPr id="0" name=""/>
        <dsp:cNvSpPr/>
      </dsp:nvSpPr>
      <dsp:spPr>
        <a:xfrm>
          <a:off x="377017" y="2178746"/>
          <a:ext cx="1682547" cy="1554299"/>
        </a:xfrm>
        <a:prstGeom prst="ellipse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3E2FE2A-FEA4-4492-BFB2-80FA4944C9C2}">
      <dsp:nvSpPr>
        <dsp:cNvPr id="0" name=""/>
        <dsp:cNvSpPr/>
      </dsp:nvSpPr>
      <dsp:spPr>
        <a:xfrm>
          <a:off x="843449" y="2581055"/>
          <a:ext cx="749683" cy="749683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CC190E-955C-44B7-9077-0AC0283AA476}">
      <dsp:nvSpPr>
        <dsp:cNvPr id="0" name=""/>
        <dsp:cNvSpPr/>
      </dsp:nvSpPr>
      <dsp:spPr>
        <a:xfrm>
          <a:off x="2417002" y="2243452"/>
          <a:ext cx="3046741" cy="12925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/>
            <a:t>Lektion 3: </a:t>
          </a:r>
          <a:br>
            <a:rPr lang="en-US" sz="2200" b="1" kern="1200" dirty="0"/>
          </a:br>
          <a:r>
            <a:rPr lang="en-US" sz="2200" b="1" kern="1200" dirty="0"/>
            <a:t>Nu är det dags att gå på Yrkesmässan.</a:t>
          </a:r>
          <a:endParaRPr lang="en-US" sz="2200" kern="1200" dirty="0"/>
        </a:p>
      </dsp:txBody>
      <dsp:txXfrm>
        <a:off x="2417002" y="2243452"/>
        <a:ext cx="3046741" cy="1292557"/>
      </dsp:txXfrm>
    </dsp:sp>
    <dsp:sp modelId="{A0BCB654-8C90-4059-9E32-B87A4EB63219}">
      <dsp:nvSpPr>
        <dsp:cNvPr id="0" name=""/>
        <dsp:cNvSpPr/>
      </dsp:nvSpPr>
      <dsp:spPr>
        <a:xfrm>
          <a:off x="5671115" y="2052050"/>
          <a:ext cx="1654498" cy="1570948"/>
        </a:xfrm>
        <a:prstGeom prst="ellipse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0E476B-6B52-4CFD-8A5E-40B3B4B049DC}">
      <dsp:nvSpPr>
        <dsp:cNvPr id="0" name=""/>
        <dsp:cNvSpPr/>
      </dsp:nvSpPr>
      <dsp:spPr>
        <a:xfrm>
          <a:off x="5947262" y="2209321"/>
          <a:ext cx="1102214" cy="1256401"/>
        </a:xfrm>
        <a:prstGeom prst="rect">
          <a:avLst/>
        </a:prstGeom>
        <a:blipFill rotWithShape="1">
          <a:blip xmlns:r="http://schemas.openxmlformats.org/officeDocument/2006/relationships" r:embed="rId6"/>
          <a:srcRect/>
          <a:stretch>
            <a:fillRect l="-43000" r="-43000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A77D8E-6187-4953-88C6-7C7346CC75AC}">
      <dsp:nvSpPr>
        <dsp:cNvPr id="0" name=""/>
        <dsp:cNvSpPr/>
      </dsp:nvSpPr>
      <dsp:spPr>
        <a:xfrm>
          <a:off x="7721173" y="2243452"/>
          <a:ext cx="3046741" cy="12925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/>
            <a:t>Lektion 4:</a:t>
          </a:r>
          <a:br>
            <a:rPr lang="en-US" sz="2200" b="1" kern="1200" dirty="0"/>
          </a:br>
          <a:r>
            <a:rPr lang="en-US" sz="2200" b="1" kern="1200" dirty="0"/>
            <a:t>Reflektion efter Yrkesmässan.</a:t>
          </a:r>
          <a:endParaRPr lang="en-US" sz="2200" kern="1200" dirty="0"/>
        </a:p>
      </dsp:txBody>
      <dsp:txXfrm>
        <a:off x="7721173" y="2243452"/>
        <a:ext cx="3046741" cy="129255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2F6052-1B92-4447-90C1-562CAD090B5B}">
      <dsp:nvSpPr>
        <dsp:cNvPr id="0" name=""/>
        <dsp:cNvSpPr/>
      </dsp:nvSpPr>
      <dsp:spPr>
        <a:xfrm>
          <a:off x="1029801" y="1632"/>
          <a:ext cx="2961904" cy="177714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2000" kern="1200" dirty="0">
              <a:latin typeface="Helsingborg Sans" pitchFamily="2" charset="0"/>
            </a:rPr>
            <a:t>På mässan kommer ni att vandra runt mellan och besöka olika </a:t>
          </a:r>
          <a:r>
            <a:rPr lang="sv-SE" sz="2000" i="0" kern="1200" dirty="0">
              <a:latin typeface="Helsingborg Sans" pitchFamily="2" charset="0"/>
            </a:rPr>
            <a:t>yrkesvärldar</a:t>
          </a:r>
          <a:r>
            <a:rPr lang="sv-SE" sz="2000" i="1" kern="1200" dirty="0">
              <a:latin typeface="Helsingborg Sans" pitchFamily="2" charset="0"/>
            </a:rPr>
            <a:t> </a:t>
          </a:r>
          <a:r>
            <a:rPr lang="sv-SE" sz="2000" kern="1200" dirty="0">
              <a:latin typeface="Helsingborg Sans" pitchFamily="2" charset="0"/>
            </a:rPr>
            <a:t>som byggts upp.</a:t>
          </a:r>
          <a:endParaRPr lang="en-US" sz="2000" kern="1200" dirty="0">
            <a:latin typeface="Helsingborg Sans" pitchFamily="2" charset="0"/>
          </a:endParaRPr>
        </a:p>
      </dsp:txBody>
      <dsp:txXfrm>
        <a:off x="1029801" y="1632"/>
        <a:ext cx="2961904" cy="1777142"/>
      </dsp:txXfrm>
    </dsp:sp>
    <dsp:sp modelId="{8126A07C-F881-4CEF-BF0C-5309D8802E52}">
      <dsp:nvSpPr>
        <dsp:cNvPr id="0" name=""/>
        <dsp:cNvSpPr/>
      </dsp:nvSpPr>
      <dsp:spPr>
        <a:xfrm>
          <a:off x="1029801" y="2074966"/>
          <a:ext cx="2961904" cy="177714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Helsingborg Sans" pitchFamily="2" charset="0"/>
            </a:rPr>
            <a:t>Yrkesvärldarna dvs montrarna bemannas av yrkespersoner från olika företag och verksamheter. </a:t>
          </a:r>
        </a:p>
      </dsp:txBody>
      <dsp:txXfrm>
        <a:off x="1029801" y="2074966"/>
        <a:ext cx="2961904" cy="1777142"/>
      </dsp:txXfrm>
    </dsp:sp>
    <dsp:sp modelId="{CCAE7723-17ED-4BDE-96C9-04940F9133FF}">
      <dsp:nvSpPr>
        <dsp:cNvPr id="0" name=""/>
        <dsp:cNvSpPr/>
      </dsp:nvSpPr>
      <dsp:spPr>
        <a:xfrm>
          <a:off x="1029801" y="4148299"/>
          <a:ext cx="2961904" cy="177714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Helsingborg Sans" pitchFamily="2" charset="0"/>
            </a:rPr>
            <a:t>Mässan är interaktiv- det betyder att det finns prova på aktiviteter i varje yrkesvärld. </a:t>
          </a:r>
        </a:p>
      </dsp:txBody>
      <dsp:txXfrm>
        <a:off x="1029801" y="4148299"/>
        <a:ext cx="2961904" cy="177714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42F945-3907-6A48-81A6-A13051B54C8D}" type="datetimeFigureOut">
              <a:rPr lang="sv-SE" smtClean="0"/>
              <a:t>2025-01-29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86A870-3F0A-1945-9584-B3A0DD17C5E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687773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86A870-3F0A-1945-9584-B3A0DD17C5E9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871148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/>
              <a:t>Yrkesmässan är en studie- och yrkesvägledande aktivitet som syftar till att öka elevernas valkompetens. Eleverna får möta företag, yrkesroller och olika arbetsuppgifter på Yrkesmässan- Utsikt. Eleverna får träna på att möta yrkespersoner som kan vara deras framtida arbetsgivare. I samband med besöket på mässan ska eleverna ges möjlighet att reflektera över sina egna förmågor, förutsättningar och intresse i förhållande till de yrkesroller och arbetsuppgifter de mött på Yrkesmässan – Insikt. När eleverna möter olika yrkespersoner, på Yrkesmässan, med frågor och nyfikenhet kan det generera fler förebilder, målbilder och möjliga karriär-dvs utbildningsvägar till olika yrken och arbetsuppgifter. Yrkesmässan blir på så vis en förberedelse inför höstens gymnasiemässa- Framsikt.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86A870-3F0A-1945-9584-B3A0DD17C5E9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359905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86A870-3F0A-1945-9584-B3A0DD17C5E9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160397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86A870-3F0A-1945-9584-B3A0DD17C5E9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326998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tartsid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tshållare för bild 4">
            <a:extLst>
              <a:ext uri="{FF2B5EF4-FFF2-40B4-BE49-F238E27FC236}">
                <a16:creationId xmlns:a16="http://schemas.microsoft.com/office/drawing/2014/main" id="{695ED16A-4EC7-9845-B3E2-F9BF4049835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46789" y="572776"/>
            <a:ext cx="6149428" cy="5712448"/>
          </a:xfrm>
          <a:custGeom>
            <a:avLst/>
            <a:gdLst>
              <a:gd name="connsiteX0" fmla="*/ 0 w 6145212"/>
              <a:gd name="connsiteY0" fmla="*/ 2855381 h 5710762"/>
              <a:gd name="connsiteX1" fmla="*/ 3072606 w 6145212"/>
              <a:gd name="connsiteY1" fmla="*/ 0 h 5710762"/>
              <a:gd name="connsiteX2" fmla="*/ 6145212 w 6145212"/>
              <a:gd name="connsiteY2" fmla="*/ 0 h 5710762"/>
              <a:gd name="connsiteX3" fmla="*/ 6145212 w 6145212"/>
              <a:gd name="connsiteY3" fmla="*/ 2855381 h 5710762"/>
              <a:gd name="connsiteX4" fmla="*/ 3072606 w 6145212"/>
              <a:gd name="connsiteY4" fmla="*/ 5710762 h 5710762"/>
              <a:gd name="connsiteX5" fmla="*/ 0 w 6145212"/>
              <a:gd name="connsiteY5" fmla="*/ 2855381 h 5710762"/>
              <a:gd name="connsiteX0" fmla="*/ 0 w 6147710"/>
              <a:gd name="connsiteY0" fmla="*/ 2855381 h 5710762"/>
              <a:gd name="connsiteX1" fmla="*/ 3072606 w 6147710"/>
              <a:gd name="connsiteY1" fmla="*/ 0 h 5710762"/>
              <a:gd name="connsiteX2" fmla="*/ 6145212 w 6147710"/>
              <a:gd name="connsiteY2" fmla="*/ 0 h 5710762"/>
              <a:gd name="connsiteX3" fmla="*/ 6147710 w 6147710"/>
              <a:gd name="connsiteY3" fmla="*/ 2432965 h 5710762"/>
              <a:gd name="connsiteX4" fmla="*/ 6145212 w 6147710"/>
              <a:gd name="connsiteY4" fmla="*/ 2855381 h 5710762"/>
              <a:gd name="connsiteX5" fmla="*/ 3072606 w 6147710"/>
              <a:gd name="connsiteY5" fmla="*/ 5710762 h 5710762"/>
              <a:gd name="connsiteX6" fmla="*/ 0 w 6147710"/>
              <a:gd name="connsiteY6" fmla="*/ 2855381 h 5710762"/>
              <a:gd name="connsiteX0" fmla="*/ 0 w 6147710"/>
              <a:gd name="connsiteY0" fmla="*/ 2855381 h 5710762"/>
              <a:gd name="connsiteX1" fmla="*/ 3072606 w 6147710"/>
              <a:gd name="connsiteY1" fmla="*/ 0 h 5710762"/>
              <a:gd name="connsiteX2" fmla="*/ 6145212 w 6147710"/>
              <a:gd name="connsiteY2" fmla="*/ 0 h 5710762"/>
              <a:gd name="connsiteX3" fmla="*/ 6147710 w 6147710"/>
              <a:gd name="connsiteY3" fmla="*/ 2432965 h 5710762"/>
              <a:gd name="connsiteX4" fmla="*/ 6145212 w 6147710"/>
              <a:gd name="connsiteY4" fmla="*/ 2855381 h 5710762"/>
              <a:gd name="connsiteX5" fmla="*/ 3072606 w 6147710"/>
              <a:gd name="connsiteY5" fmla="*/ 5710762 h 5710762"/>
              <a:gd name="connsiteX6" fmla="*/ 0 w 6147710"/>
              <a:gd name="connsiteY6" fmla="*/ 2855381 h 5710762"/>
              <a:gd name="connsiteX0" fmla="*/ 0 w 6373832"/>
              <a:gd name="connsiteY0" fmla="*/ 2855381 h 5710762"/>
              <a:gd name="connsiteX1" fmla="*/ 3072606 w 6373832"/>
              <a:gd name="connsiteY1" fmla="*/ 0 h 5710762"/>
              <a:gd name="connsiteX2" fmla="*/ 6145212 w 6373832"/>
              <a:gd name="connsiteY2" fmla="*/ 0 h 5710762"/>
              <a:gd name="connsiteX3" fmla="*/ 6147710 w 6373832"/>
              <a:gd name="connsiteY3" fmla="*/ 2432965 h 5710762"/>
              <a:gd name="connsiteX4" fmla="*/ 6145212 w 6373832"/>
              <a:gd name="connsiteY4" fmla="*/ 2855381 h 5710762"/>
              <a:gd name="connsiteX5" fmla="*/ 3072606 w 6373832"/>
              <a:gd name="connsiteY5" fmla="*/ 5710762 h 5710762"/>
              <a:gd name="connsiteX6" fmla="*/ 0 w 6373832"/>
              <a:gd name="connsiteY6" fmla="*/ 2855381 h 5710762"/>
              <a:gd name="connsiteX0" fmla="*/ 0 w 6373832"/>
              <a:gd name="connsiteY0" fmla="*/ 2855381 h 5710762"/>
              <a:gd name="connsiteX1" fmla="*/ 3072606 w 6373832"/>
              <a:gd name="connsiteY1" fmla="*/ 0 h 5710762"/>
              <a:gd name="connsiteX2" fmla="*/ 6145212 w 6373832"/>
              <a:gd name="connsiteY2" fmla="*/ 0 h 5710762"/>
              <a:gd name="connsiteX3" fmla="*/ 6147710 w 6373832"/>
              <a:gd name="connsiteY3" fmla="*/ 2432965 h 5710762"/>
              <a:gd name="connsiteX4" fmla="*/ 6145212 w 6373832"/>
              <a:gd name="connsiteY4" fmla="*/ 2855381 h 5710762"/>
              <a:gd name="connsiteX5" fmla="*/ 3072606 w 6373832"/>
              <a:gd name="connsiteY5" fmla="*/ 5710762 h 5710762"/>
              <a:gd name="connsiteX6" fmla="*/ 0 w 6373832"/>
              <a:gd name="connsiteY6" fmla="*/ 2855381 h 5710762"/>
              <a:gd name="connsiteX0" fmla="*/ 0 w 6373832"/>
              <a:gd name="connsiteY0" fmla="*/ 2855381 h 5710762"/>
              <a:gd name="connsiteX1" fmla="*/ 3072606 w 6373832"/>
              <a:gd name="connsiteY1" fmla="*/ 0 h 5710762"/>
              <a:gd name="connsiteX2" fmla="*/ 6145212 w 6373832"/>
              <a:gd name="connsiteY2" fmla="*/ 0 h 5710762"/>
              <a:gd name="connsiteX3" fmla="*/ 6147710 w 6373832"/>
              <a:gd name="connsiteY3" fmla="*/ 2432965 h 5710762"/>
              <a:gd name="connsiteX4" fmla="*/ 6145212 w 6373832"/>
              <a:gd name="connsiteY4" fmla="*/ 2855381 h 5710762"/>
              <a:gd name="connsiteX5" fmla="*/ 3072606 w 6373832"/>
              <a:gd name="connsiteY5" fmla="*/ 5710762 h 5710762"/>
              <a:gd name="connsiteX6" fmla="*/ 0 w 6373832"/>
              <a:gd name="connsiteY6" fmla="*/ 2855381 h 5710762"/>
              <a:gd name="connsiteX0" fmla="*/ 0 w 6373832"/>
              <a:gd name="connsiteY0" fmla="*/ 2855381 h 5710762"/>
              <a:gd name="connsiteX1" fmla="*/ 3072606 w 6373832"/>
              <a:gd name="connsiteY1" fmla="*/ 0 h 5710762"/>
              <a:gd name="connsiteX2" fmla="*/ 6145212 w 6373832"/>
              <a:gd name="connsiteY2" fmla="*/ 0 h 5710762"/>
              <a:gd name="connsiteX3" fmla="*/ 6147710 w 6373832"/>
              <a:gd name="connsiteY3" fmla="*/ 2432965 h 5710762"/>
              <a:gd name="connsiteX4" fmla="*/ 6145212 w 6373832"/>
              <a:gd name="connsiteY4" fmla="*/ 2855381 h 5710762"/>
              <a:gd name="connsiteX5" fmla="*/ 3072606 w 6373832"/>
              <a:gd name="connsiteY5" fmla="*/ 5710762 h 5710762"/>
              <a:gd name="connsiteX6" fmla="*/ 0 w 6373832"/>
              <a:gd name="connsiteY6" fmla="*/ 2855381 h 5710762"/>
              <a:gd name="connsiteX0" fmla="*/ 0 w 6373832"/>
              <a:gd name="connsiteY0" fmla="*/ 2855381 h 5710762"/>
              <a:gd name="connsiteX1" fmla="*/ 3072606 w 6373832"/>
              <a:gd name="connsiteY1" fmla="*/ 0 h 5710762"/>
              <a:gd name="connsiteX2" fmla="*/ 6145212 w 6373832"/>
              <a:gd name="connsiteY2" fmla="*/ 0 h 5710762"/>
              <a:gd name="connsiteX3" fmla="*/ 6147710 w 6373832"/>
              <a:gd name="connsiteY3" fmla="*/ 2432965 h 5710762"/>
              <a:gd name="connsiteX4" fmla="*/ 6145212 w 6373832"/>
              <a:gd name="connsiteY4" fmla="*/ 2855381 h 5710762"/>
              <a:gd name="connsiteX5" fmla="*/ 3072606 w 6373832"/>
              <a:gd name="connsiteY5" fmla="*/ 5710762 h 5710762"/>
              <a:gd name="connsiteX6" fmla="*/ 0 w 6373832"/>
              <a:gd name="connsiteY6" fmla="*/ 2855381 h 5710762"/>
              <a:gd name="connsiteX0" fmla="*/ 0 w 6373832"/>
              <a:gd name="connsiteY0" fmla="*/ 2855381 h 5710762"/>
              <a:gd name="connsiteX1" fmla="*/ 3072606 w 6373832"/>
              <a:gd name="connsiteY1" fmla="*/ 0 h 5710762"/>
              <a:gd name="connsiteX2" fmla="*/ 6145212 w 6373832"/>
              <a:gd name="connsiteY2" fmla="*/ 0 h 5710762"/>
              <a:gd name="connsiteX3" fmla="*/ 6147710 w 6373832"/>
              <a:gd name="connsiteY3" fmla="*/ 2432965 h 5710762"/>
              <a:gd name="connsiteX4" fmla="*/ 6145212 w 6373832"/>
              <a:gd name="connsiteY4" fmla="*/ 2855381 h 5710762"/>
              <a:gd name="connsiteX5" fmla="*/ 3072606 w 6373832"/>
              <a:gd name="connsiteY5" fmla="*/ 5710762 h 5710762"/>
              <a:gd name="connsiteX6" fmla="*/ 0 w 6373832"/>
              <a:gd name="connsiteY6" fmla="*/ 2855381 h 5710762"/>
              <a:gd name="connsiteX0" fmla="*/ 0 w 6373832"/>
              <a:gd name="connsiteY0" fmla="*/ 2855381 h 5710762"/>
              <a:gd name="connsiteX1" fmla="*/ 3072606 w 6373832"/>
              <a:gd name="connsiteY1" fmla="*/ 0 h 5710762"/>
              <a:gd name="connsiteX2" fmla="*/ 6145212 w 6373832"/>
              <a:gd name="connsiteY2" fmla="*/ 0 h 5710762"/>
              <a:gd name="connsiteX3" fmla="*/ 6147710 w 6373832"/>
              <a:gd name="connsiteY3" fmla="*/ 2432965 h 5710762"/>
              <a:gd name="connsiteX4" fmla="*/ 6145212 w 6373832"/>
              <a:gd name="connsiteY4" fmla="*/ 2855381 h 5710762"/>
              <a:gd name="connsiteX5" fmla="*/ 3072606 w 6373832"/>
              <a:gd name="connsiteY5" fmla="*/ 5710762 h 5710762"/>
              <a:gd name="connsiteX6" fmla="*/ 0 w 6373832"/>
              <a:gd name="connsiteY6" fmla="*/ 2855381 h 5710762"/>
              <a:gd name="connsiteX0" fmla="*/ 0 w 6373832"/>
              <a:gd name="connsiteY0" fmla="*/ 2855381 h 5710762"/>
              <a:gd name="connsiteX1" fmla="*/ 3072606 w 6373832"/>
              <a:gd name="connsiteY1" fmla="*/ 0 h 5710762"/>
              <a:gd name="connsiteX2" fmla="*/ 6145212 w 6373832"/>
              <a:gd name="connsiteY2" fmla="*/ 0 h 5710762"/>
              <a:gd name="connsiteX3" fmla="*/ 6147710 w 6373832"/>
              <a:gd name="connsiteY3" fmla="*/ 2432965 h 5710762"/>
              <a:gd name="connsiteX4" fmla="*/ 6145212 w 6373832"/>
              <a:gd name="connsiteY4" fmla="*/ 2855381 h 5710762"/>
              <a:gd name="connsiteX5" fmla="*/ 3072606 w 6373832"/>
              <a:gd name="connsiteY5" fmla="*/ 5710762 h 5710762"/>
              <a:gd name="connsiteX6" fmla="*/ 0 w 6373832"/>
              <a:gd name="connsiteY6" fmla="*/ 2855381 h 5710762"/>
              <a:gd name="connsiteX0" fmla="*/ 0 w 6373832"/>
              <a:gd name="connsiteY0" fmla="*/ 2855381 h 5710762"/>
              <a:gd name="connsiteX1" fmla="*/ 3072606 w 6373832"/>
              <a:gd name="connsiteY1" fmla="*/ 0 h 5710762"/>
              <a:gd name="connsiteX2" fmla="*/ 6145212 w 6373832"/>
              <a:gd name="connsiteY2" fmla="*/ 0 h 5710762"/>
              <a:gd name="connsiteX3" fmla="*/ 6147710 w 6373832"/>
              <a:gd name="connsiteY3" fmla="*/ 2432965 h 5710762"/>
              <a:gd name="connsiteX4" fmla="*/ 6145212 w 6373832"/>
              <a:gd name="connsiteY4" fmla="*/ 2855381 h 5710762"/>
              <a:gd name="connsiteX5" fmla="*/ 3072606 w 6373832"/>
              <a:gd name="connsiteY5" fmla="*/ 5710762 h 5710762"/>
              <a:gd name="connsiteX6" fmla="*/ 0 w 6373832"/>
              <a:gd name="connsiteY6" fmla="*/ 2855381 h 5710762"/>
              <a:gd name="connsiteX0" fmla="*/ 0 w 6147901"/>
              <a:gd name="connsiteY0" fmla="*/ 2855381 h 5710762"/>
              <a:gd name="connsiteX1" fmla="*/ 3072606 w 6147901"/>
              <a:gd name="connsiteY1" fmla="*/ 0 h 5710762"/>
              <a:gd name="connsiteX2" fmla="*/ 6145212 w 6147901"/>
              <a:gd name="connsiteY2" fmla="*/ 0 h 5710762"/>
              <a:gd name="connsiteX3" fmla="*/ 6147710 w 6147901"/>
              <a:gd name="connsiteY3" fmla="*/ 2432965 h 5710762"/>
              <a:gd name="connsiteX4" fmla="*/ 6145212 w 6147901"/>
              <a:gd name="connsiteY4" fmla="*/ 2855381 h 5710762"/>
              <a:gd name="connsiteX5" fmla="*/ 3072606 w 6147901"/>
              <a:gd name="connsiteY5" fmla="*/ 5710762 h 5710762"/>
              <a:gd name="connsiteX6" fmla="*/ 0 w 6147901"/>
              <a:gd name="connsiteY6" fmla="*/ 2855381 h 5710762"/>
              <a:gd name="connsiteX0" fmla="*/ 0 w 6529287"/>
              <a:gd name="connsiteY0" fmla="*/ 2855381 h 5710762"/>
              <a:gd name="connsiteX1" fmla="*/ 3072606 w 6529287"/>
              <a:gd name="connsiteY1" fmla="*/ 0 h 5710762"/>
              <a:gd name="connsiteX2" fmla="*/ 6145212 w 6529287"/>
              <a:gd name="connsiteY2" fmla="*/ 0 h 5710762"/>
              <a:gd name="connsiteX3" fmla="*/ 6145212 w 6529287"/>
              <a:gd name="connsiteY3" fmla="*/ 2855381 h 5710762"/>
              <a:gd name="connsiteX4" fmla="*/ 3072606 w 6529287"/>
              <a:gd name="connsiteY4" fmla="*/ 5710762 h 5710762"/>
              <a:gd name="connsiteX5" fmla="*/ 0 w 6529287"/>
              <a:gd name="connsiteY5" fmla="*/ 2855381 h 5710762"/>
              <a:gd name="connsiteX0" fmla="*/ 0 w 6372812"/>
              <a:gd name="connsiteY0" fmla="*/ 2855381 h 5710762"/>
              <a:gd name="connsiteX1" fmla="*/ 3072606 w 6372812"/>
              <a:gd name="connsiteY1" fmla="*/ 0 h 5710762"/>
              <a:gd name="connsiteX2" fmla="*/ 6145212 w 6372812"/>
              <a:gd name="connsiteY2" fmla="*/ 0 h 5710762"/>
              <a:gd name="connsiteX3" fmla="*/ 6145212 w 6372812"/>
              <a:gd name="connsiteY3" fmla="*/ 2855381 h 5710762"/>
              <a:gd name="connsiteX4" fmla="*/ 3072606 w 6372812"/>
              <a:gd name="connsiteY4" fmla="*/ 5710762 h 5710762"/>
              <a:gd name="connsiteX5" fmla="*/ 0 w 6372812"/>
              <a:gd name="connsiteY5" fmla="*/ 2855381 h 5710762"/>
              <a:gd name="connsiteX0" fmla="*/ 0 w 6145212"/>
              <a:gd name="connsiteY0" fmla="*/ 2855381 h 5710762"/>
              <a:gd name="connsiteX1" fmla="*/ 3072606 w 6145212"/>
              <a:gd name="connsiteY1" fmla="*/ 0 h 5710762"/>
              <a:gd name="connsiteX2" fmla="*/ 6145212 w 6145212"/>
              <a:gd name="connsiteY2" fmla="*/ 0 h 5710762"/>
              <a:gd name="connsiteX3" fmla="*/ 6145212 w 6145212"/>
              <a:gd name="connsiteY3" fmla="*/ 2855381 h 5710762"/>
              <a:gd name="connsiteX4" fmla="*/ 3072606 w 6145212"/>
              <a:gd name="connsiteY4" fmla="*/ 5710762 h 5710762"/>
              <a:gd name="connsiteX5" fmla="*/ 0 w 6145212"/>
              <a:gd name="connsiteY5" fmla="*/ 2855381 h 5710762"/>
              <a:gd name="connsiteX0" fmla="*/ 0 w 6152707"/>
              <a:gd name="connsiteY0" fmla="*/ 2855381 h 5724326"/>
              <a:gd name="connsiteX1" fmla="*/ 3072606 w 6152707"/>
              <a:gd name="connsiteY1" fmla="*/ 0 h 5724326"/>
              <a:gd name="connsiteX2" fmla="*/ 6145212 w 6152707"/>
              <a:gd name="connsiteY2" fmla="*/ 0 h 5724326"/>
              <a:gd name="connsiteX3" fmla="*/ 6152707 w 6152707"/>
              <a:gd name="connsiteY3" fmla="*/ 4939014 h 5724326"/>
              <a:gd name="connsiteX4" fmla="*/ 3072606 w 6152707"/>
              <a:gd name="connsiteY4" fmla="*/ 5710762 h 5724326"/>
              <a:gd name="connsiteX5" fmla="*/ 0 w 6152707"/>
              <a:gd name="connsiteY5" fmla="*/ 2855381 h 5724326"/>
              <a:gd name="connsiteX0" fmla="*/ 0 w 6152707"/>
              <a:gd name="connsiteY0" fmla="*/ 2855381 h 6139524"/>
              <a:gd name="connsiteX1" fmla="*/ 3072606 w 6152707"/>
              <a:gd name="connsiteY1" fmla="*/ 0 h 6139524"/>
              <a:gd name="connsiteX2" fmla="*/ 6145212 w 6152707"/>
              <a:gd name="connsiteY2" fmla="*/ 0 h 6139524"/>
              <a:gd name="connsiteX3" fmla="*/ 6152707 w 6152707"/>
              <a:gd name="connsiteY3" fmla="*/ 5718503 h 6139524"/>
              <a:gd name="connsiteX4" fmla="*/ 3072606 w 6152707"/>
              <a:gd name="connsiteY4" fmla="*/ 5710762 h 6139524"/>
              <a:gd name="connsiteX5" fmla="*/ 0 w 6152707"/>
              <a:gd name="connsiteY5" fmla="*/ 2855381 h 6139524"/>
              <a:gd name="connsiteX0" fmla="*/ 0 w 6160203"/>
              <a:gd name="connsiteY0" fmla="*/ 2855381 h 6139524"/>
              <a:gd name="connsiteX1" fmla="*/ 3072606 w 6160203"/>
              <a:gd name="connsiteY1" fmla="*/ 0 h 6139524"/>
              <a:gd name="connsiteX2" fmla="*/ 6145212 w 6160203"/>
              <a:gd name="connsiteY2" fmla="*/ 0 h 6139524"/>
              <a:gd name="connsiteX3" fmla="*/ 6160203 w 6160203"/>
              <a:gd name="connsiteY3" fmla="*/ 5718503 h 6139524"/>
              <a:gd name="connsiteX4" fmla="*/ 3072606 w 6160203"/>
              <a:gd name="connsiteY4" fmla="*/ 5710762 h 6139524"/>
              <a:gd name="connsiteX5" fmla="*/ 0 w 6160203"/>
              <a:gd name="connsiteY5" fmla="*/ 2855381 h 6139524"/>
              <a:gd name="connsiteX0" fmla="*/ 0 w 6160203"/>
              <a:gd name="connsiteY0" fmla="*/ 2855381 h 6139524"/>
              <a:gd name="connsiteX1" fmla="*/ 3072606 w 6160203"/>
              <a:gd name="connsiteY1" fmla="*/ 0 h 6139524"/>
              <a:gd name="connsiteX2" fmla="*/ 6145212 w 6160203"/>
              <a:gd name="connsiteY2" fmla="*/ 0 h 6139524"/>
              <a:gd name="connsiteX3" fmla="*/ 6160203 w 6160203"/>
              <a:gd name="connsiteY3" fmla="*/ 5718503 h 6139524"/>
              <a:gd name="connsiteX4" fmla="*/ 3072606 w 6160203"/>
              <a:gd name="connsiteY4" fmla="*/ 5710762 h 6139524"/>
              <a:gd name="connsiteX5" fmla="*/ 0 w 6160203"/>
              <a:gd name="connsiteY5" fmla="*/ 2855381 h 6139524"/>
              <a:gd name="connsiteX0" fmla="*/ 0 w 6160286"/>
              <a:gd name="connsiteY0" fmla="*/ 2855381 h 5718503"/>
              <a:gd name="connsiteX1" fmla="*/ 3072606 w 6160286"/>
              <a:gd name="connsiteY1" fmla="*/ 0 h 5718503"/>
              <a:gd name="connsiteX2" fmla="*/ 6145212 w 6160286"/>
              <a:gd name="connsiteY2" fmla="*/ 0 h 5718503"/>
              <a:gd name="connsiteX3" fmla="*/ 6160203 w 6160286"/>
              <a:gd name="connsiteY3" fmla="*/ 5718503 h 5718503"/>
              <a:gd name="connsiteX4" fmla="*/ 3072606 w 6160286"/>
              <a:gd name="connsiteY4" fmla="*/ 5710762 h 5718503"/>
              <a:gd name="connsiteX5" fmla="*/ 0 w 6160286"/>
              <a:gd name="connsiteY5" fmla="*/ 2855381 h 5718503"/>
              <a:gd name="connsiteX0" fmla="*/ 0 w 6145532"/>
              <a:gd name="connsiteY0" fmla="*/ 2855381 h 5718503"/>
              <a:gd name="connsiteX1" fmla="*/ 3072606 w 6145532"/>
              <a:gd name="connsiteY1" fmla="*/ 0 h 5718503"/>
              <a:gd name="connsiteX2" fmla="*/ 6145212 w 6145532"/>
              <a:gd name="connsiteY2" fmla="*/ 0 h 5718503"/>
              <a:gd name="connsiteX3" fmla="*/ 6142036 w 6145532"/>
              <a:gd name="connsiteY3" fmla="*/ 5718503 h 5718503"/>
              <a:gd name="connsiteX4" fmla="*/ 3072606 w 6145532"/>
              <a:gd name="connsiteY4" fmla="*/ 5710762 h 5718503"/>
              <a:gd name="connsiteX5" fmla="*/ 0 w 6145532"/>
              <a:gd name="connsiteY5" fmla="*/ 2855381 h 5718503"/>
              <a:gd name="connsiteX0" fmla="*/ 0 w 6145244"/>
              <a:gd name="connsiteY0" fmla="*/ 2855381 h 5710762"/>
              <a:gd name="connsiteX1" fmla="*/ 3072606 w 6145244"/>
              <a:gd name="connsiteY1" fmla="*/ 0 h 5710762"/>
              <a:gd name="connsiteX2" fmla="*/ 6145212 w 6145244"/>
              <a:gd name="connsiteY2" fmla="*/ 0 h 5710762"/>
              <a:gd name="connsiteX3" fmla="*/ 6014868 w 6145244"/>
              <a:gd name="connsiteY3" fmla="*/ 5676114 h 5710762"/>
              <a:gd name="connsiteX4" fmla="*/ 3072606 w 6145244"/>
              <a:gd name="connsiteY4" fmla="*/ 5710762 h 5710762"/>
              <a:gd name="connsiteX5" fmla="*/ 0 w 6145244"/>
              <a:gd name="connsiteY5" fmla="*/ 2855381 h 5710762"/>
              <a:gd name="connsiteX0" fmla="*/ 0 w 6146014"/>
              <a:gd name="connsiteY0" fmla="*/ 2855381 h 5710762"/>
              <a:gd name="connsiteX1" fmla="*/ 3072606 w 6146014"/>
              <a:gd name="connsiteY1" fmla="*/ 0 h 5710762"/>
              <a:gd name="connsiteX2" fmla="*/ 6145212 w 6146014"/>
              <a:gd name="connsiteY2" fmla="*/ 0 h 5710762"/>
              <a:gd name="connsiteX3" fmla="*/ 6014868 w 6146014"/>
              <a:gd name="connsiteY3" fmla="*/ 5676114 h 5710762"/>
              <a:gd name="connsiteX4" fmla="*/ 3072606 w 6146014"/>
              <a:gd name="connsiteY4" fmla="*/ 5710762 h 5710762"/>
              <a:gd name="connsiteX5" fmla="*/ 0 w 6146014"/>
              <a:gd name="connsiteY5" fmla="*/ 2855381 h 5710762"/>
              <a:gd name="connsiteX0" fmla="*/ 0 w 6145279"/>
              <a:gd name="connsiteY0" fmla="*/ 2855381 h 5710762"/>
              <a:gd name="connsiteX1" fmla="*/ 3072606 w 6145279"/>
              <a:gd name="connsiteY1" fmla="*/ 0 h 5710762"/>
              <a:gd name="connsiteX2" fmla="*/ 6145212 w 6145279"/>
              <a:gd name="connsiteY2" fmla="*/ 0 h 5710762"/>
              <a:gd name="connsiteX3" fmla="*/ 6014868 w 6145279"/>
              <a:gd name="connsiteY3" fmla="*/ 5676114 h 5710762"/>
              <a:gd name="connsiteX4" fmla="*/ 3072606 w 6145279"/>
              <a:gd name="connsiteY4" fmla="*/ 5710762 h 5710762"/>
              <a:gd name="connsiteX5" fmla="*/ 0 w 6145279"/>
              <a:gd name="connsiteY5" fmla="*/ 2855381 h 5710762"/>
              <a:gd name="connsiteX0" fmla="*/ 0 w 6145227"/>
              <a:gd name="connsiteY0" fmla="*/ 2855381 h 5710762"/>
              <a:gd name="connsiteX1" fmla="*/ 3072606 w 6145227"/>
              <a:gd name="connsiteY1" fmla="*/ 0 h 5710762"/>
              <a:gd name="connsiteX2" fmla="*/ 6145212 w 6145227"/>
              <a:gd name="connsiteY2" fmla="*/ 0 h 5710762"/>
              <a:gd name="connsiteX3" fmla="*/ 5790810 w 6145227"/>
              <a:gd name="connsiteY3" fmla="*/ 5651892 h 5710762"/>
              <a:gd name="connsiteX4" fmla="*/ 3072606 w 6145227"/>
              <a:gd name="connsiteY4" fmla="*/ 5710762 h 5710762"/>
              <a:gd name="connsiteX5" fmla="*/ 0 w 6145227"/>
              <a:gd name="connsiteY5" fmla="*/ 2855381 h 5710762"/>
              <a:gd name="connsiteX0" fmla="*/ 0 w 6281816"/>
              <a:gd name="connsiteY0" fmla="*/ 2855381 h 5710762"/>
              <a:gd name="connsiteX1" fmla="*/ 3072606 w 6281816"/>
              <a:gd name="connsiteY1" fmla="*/ 0 h 5710762"/>
              <a:gd name="connsiteX2" fmla="*/ 6145212 w 6281816"/>
              <a:gd name="connsiteY2" fmla="*/ 0 h 5710762"/>
              <a:gd name="connsiteX3" fmla="*/ 5790810 w 6281816"/>
              <a:gd name="connsiteY3" fmla="*/ 5651892 h 5710762"/>
              <a:gd name="connsiteX4" fmla="*/ 3072606 w 6281816"/>
              <a:gd name="connsiteY4" fmla="*/ 5710762 h 5710762"/>
              <a:gd name="connsiteX5" fmla="*/ 0 w 6281816"/>
              <a:gd name="connsiteY5" fmla="*/ 2855381 h 5710762"/>
              <a:gd name="connsiteX0" fmla="*/ 0 w 6222247"/>
              <a:gd name="connsiteY0" fmla="*/ 2855381 h 5710762"/>
              <a:gd name="connsiteX1" fmla="*/ 3072606 w 6222247"/>
              <a:gd name="connsiteY1" fmla="*/ 0 h 5710762"/>
              <a:gd name="connsiteX2" fmla="*/ 6145212 w 6222247"/>
              <a:gd name="connsiteY2" fmla="*/ 0 h 5710762"/>
              <a:gd name="connsiteX3" fmla="*/ 5790810 w 6222247"/>
              <a:gd name="connsiteY3" fmla="*/ 5651892 h 5710762"/>
              <a:gd name="connsiteX4" fmla="*/ 3072606 w 6222247"/>
              <a:gd name="connsiteY4" fmla="*/ 5710762 h 5710762"/>
              <a:gd name="connsiteX5" fmla="*/ 0 w 6222247"/>
              <a:gd name="connsiteY5" fmla="*/ 2855381 h 5710762"/>
              <a:gd name="connsiteX0" fmla="*/ 0 w 6281321"/>
              <a:gd name="connsiteY0" fmla="*/ 2855381 h 5710762"/>
              <a:gd name="connsiteX1" fmla="*/ 3072606 w 6281321"/>
              <a:gd name="connsiteY1" fmla="*/ 0 h 5710762"/>
              <a:gd name="connsiteX2" fmla="*/ 6145212 w 6281321"/>
              <a:gd name="connsiteY2" fmla="*/ 0 h 5710762"/>
              <a:gd name="connsiteX3" fmla="*/ 5790810 w 6281321"/>
              <a:gd name="connsiteY3" fmla="*/ 5651892 h 5710762"/>
              <a:gd name="connsiteX4" fmla="*/ 3072606 w 6281321"/>
              <a:gd name="connsiteY4" fmla="*/ 5710762 h 5710762"/>
              <a:gd name="connsiteX5" fmla="*/ 0 w 6281321"/>
              <a:gd name="connsiteY5" fmla="*/ 2855381 h 5710762"/>
              <a:gd name="connsiteX0" fmla="*/ 0 w 6291452"/>
              <a:gd name="connsiteY0" fmla="*/ 2855381 h 5710762"/>
              <a:gd name="connsiteX1" fmla="*/ 3072606 w 6291452"/>
              <a:gd name="connsiteY1" fmla="*/ 0 h 5710762"/>
              <a:gd name="connsiteX2" fmla="*/ 6145212 w 6291452"/>
              <a:gd name="connsiteY2" fmla="*/ 0 h 5710762"/>
              <a:gd name="connsiteX3" fmla="*/ 5869534 w 6291452"/>
              <a:gd name="connsiteY3" fmla="*/ 5555002 h 5710762"/>
              <a:gd name="connsiteX4" fmla="*/ 3072606 w 6291452"/>
              <a:gd name="connsiteY4" fmla="*/ 5710762 h 5710762"/>
              <a:gd name="connsiteX5" fmla="*/ 0 w 6291452"/>
              <a:gd name="connsiteY5" fmla="*/ 2855381 h 5710762"/>
              <a:gd name="connsiteX0" fmla="*/ 0 w 6292220"/>
              <a:gd name="connsiteY0" fmla="*/ 2855381 h 5732366"/>
              <a:gd name="connsiteX1" fmla="*/ 3072606 w 6292220"/>
              <a:gd name="connsiteY1" fmla="*/ 0 h 5732366"/>
              <a:gd name="connsiteX2" fmla="*/ 6145212 w 6292220"/>
              <a:gd name="connsiteY2" fmla="*/ 0 h 5732366"/>
              <a:gd name="connsiteX3" fmla="*/ 5869534 w 6292220"/>
              <a:gd name="connsiteY3" fmla="*/ 5555002 h 5732366"/>
              <a:gd name="connsiteX4" fmla="*/ 3072606 w 6292220"/>
              <a:gd name="connsiteY4" fmla="*/ 5710762 h 5732366"/>
              <a:gd name="connsiteX5" fmla="*/ 0 w 6292220"/>
              <a:gd name="connsiteY5" fmla="*/ 2855381 h 5732366"/>
              <a:gd name="connsiteX0" fmla="*/ 0 w 6293470"/>
              <a:gd name="connsiteY0" fmla="*/ 2855381 h 5747377"/>
              <a:gd name="connsiteX1" fmla="*/ 3072606 w 6293470"/>
              <a:gd name="connsiteY1" fmla="*/ 0 h 5747377"/>
              <a:gd name="connsiteX2" fmla="*/ 6145212 w 6293470"/>
              <a:gd name="connsiteY2" fmla="*/ 0 h 5747377"/>
              <a:gd name="connsiteX3" fmla="*/ 5869534 w 6293470"/>
              <a:gd name="connsiteY3" fmla="*/ 5555002 h 5747377"/>
              <a:gd name="connsiteX4" fmla="*/ 3072606 w 6293470"/>
              <a:gd name="connsiteY4" fmla="*/ 5710762 h 5747377"/>
              <a:gd name="connsiteX5" fmla="*/ 0 w 6293470"/>
              <a:gd name="connsiteY5" fmla="*/ 2855381 h 5747377"/>
              <a:gd name="connsiteX0" fmla="*/ 0 w 6298529"/>
              <a:gd name="connsiteY0" fmla="*/ 2855381 h 5747377"/>
              <a:gd name="connsiteX1" fmla="*/ 3072606 w 6298529"/>
              <a:gd name="connsiteY1" fmla="*/ 0 h 5747377"/>
              <a:gd name="connsiteX2" fmla="*/ 6145212 w 6298529"/>
              <a:gd name="connsiteY2" fmla="*/ 0 h 5747377"/>
              <a:gd name="connsiteX3" fmla="*/ 5869534 w 6298529"/>
              <a:gd name="connsiteY3" fmla="*/ 5555002 h 5747377"/>
              <a:gd name="connsiteX4" fmla="*/ 3072606 w 6298529"/>
              <a:gd name="connsiteY4" fmla="*/ 5710762 h 5747377"/>
              <a:gd name="connsiteX5" fmla="*/ 0 w 6298529"/>
              <a:gd name="connsiteY5" fmla="*/ 2855381 h 5747377"/>
              <a:gd name="connsiteX0" fmla="*/ 0 w 6298529"/>
              <a:gd name="connsiteY0" fmla="*/ 2855381 h 5710898"/>
              <a:gd name="connsiteX1" fmla="*/ 3072606 w 6298529"/>
              <a:gd name="connsiteY1" fmla="*/ 0 h 5710898"/>
              <a:gd name="connsiteX2" fmla="*/ 6145212 w 6298529"/>
              <a:gd name="connsiteY2" fmla="*/ 0 h 5710898"/>
              <a:gd name="connsiteX3" fmla="*/ 5869534 w 6298529"/>
              <a:gd name="connsiteY3" fmla="*/ 5555002 h 5710898"/>
              <a:gd name="connsiteX4" fmla="*/ 3072606 w 6298529"/>
              <a:gd name="connsiteY4" fmla="*/ 5710762 h 5710898"/>
              <a:gd name="connsiteX5" fmla="*/ 0 w 6298529"/>
              <a:gd name="connsiteY5" fmla="*/ 2855381 h 5710898"/>
              <a:gd name="connsiteX0" fmla="*/ 0 w 6318995"/>
              <a:gd name="connsiteY0" fmla="*/ 2855381 h 5710898"/>
              <a:gd name="connsiteX1" fmla="*/ 3072606 w 6318995"/>
              <a:gd name="connsiteY1" fmla="*/ 0 h 5710898"/>
              <a:gd name="connsiteX2" fmla="*/ 6145212 w 6318995"/>
              <a:gd name="connsiteY2" fmla="*/ 0 h 5710898"/>
              <a:gd name="connsiteX3" fmla="*/ 5869534 w 6318995"/>
              <a:gd name="connsiteY3" fmla="*/ 5555002 h 5710898"/>
              <a:gd name="connsiteX4" fmla="*/ 3072606 w 6318995"/>
              <a:gd name="connsiteY4" fmla="*/ 5710762 h 5710898"/>
              <a:gd name="connsiteX5" fmla="*/ 0 w 6318995"/>
              <a:gd name="connsiteY5" fmla="*/ 2855381 h 5710898"/>
              <a:gd name="connsiteX0" fmla="*/ 0 w 6318995"/>
              <a:gd name="connsiteY0" fmla="*/ 2855381 h 5710762"/>
              <a:gd name="connsiteX1" fmla="*/ 3072606 w 6318995"/>
              <a:gd name="connsiteY1" fmla="*/ 0 h 5710762"/>
              <a:gd name="connsiteX2" fmla="*/ 6145212 w 6318995"/>
              <a:gd name="connsiteY2" fmla="*/ 0 h 5710762"/>
              <a:gd name="connsiteX3" fmla="*/ 5869534 w 6318995"/>
              <a:gd name="connsiteY3" fmla="*/ 5555002 h 5710762"/>
              <a:gd name="connsiteX4" fmla="*/ 3072606 w 6318995"/>
              <a:gd name="connsiteY4" fmla="*/ 5710762 h 5710762"/>
              <a:gd name="connsiteX5" fmla="*/ 0 w 6318995"/>
              <a:gd name="connsiteY5" fmla="*/ 2855381 h 5710762"/>
              <a:gd name="connsiteX0" fmla="*/ 0 w 6299663"/>
              <a:gd name="connsiteY0" fmla="*/ 2855381 h 5710762"/>
              <a:gd name="connsiteX1" fmla="*/ 3072606 w 6299663"/>
              <a:gd name="connsiteY1" fmla="*/ 0 h 5710762"/>
              <a:gd name="connsiteX2" fmla="*/ 6145212 w 6299663"/>
              <a:gd name="connsiteY2" fmla="*/ 0 h 5710762"/>
              <a:gd name="connsiteX3" fmla="*/ 5869534 w 6299663"/>
              <a:gd name="connsiteY3" fmla="*/ 5555002 h 5710762"/>
              <a:gd name="connsiteX4" fmla="*/ 3072606 w 6299663"/>
              <a:gd name="connsiteY4" fmla="*/ 5710762 h 5710762"/>
              <a:gd name="connsiteX5" fmla="*/ 0 w 6299663"/>
              <a:gd name="connsiteY5" fmla="*/ 2855381 h 5710762"/>
              <a:gd name="connsiteX0" fmla="*/ 0 w 6349498"/>
              <a:gd name="connsiteY0" fmla="*/ 2855381 h 5718514"/>
              <a:gd name="connsiteX1" fmla="*/ 3072606 w 6349498"/>
              <a:gd name="connsiteY1" fmla="*/ 0 h 5718514"/>
              <a:gd name="connsiteX2" fmla="*/ 6145212 w 6349498"/>
              <a:gd name="connsiteY2" fmla="*/ 0 h 5718514"/>
              <a:gd name="connsiteX3" fmla="*/ 6129926 w 6349498"/>
              <a:gd name="connsiteY3" fmla="*/ 5718504 h 5718514"/>
              <a:gd name="connsiteX4" fmla="*/ 3072606 w 6349498"/>
              <a:gd name="connsiteY4" fmla="*/ 5710762 h 5718514"/>
              <a:gd name="connsiteX5" fmla="*/ 0 w 6349498"/>
              <a:gd name="connsiteY5" fmla="*/ 2855381 h 5718514"/>
              <a:gd name="connsiteX0" fmla="*/ 0 w 6350155"/>
              <a:gd name="connsiteY0" fmla="*/ 2855381 h 5718504"/>
              <a:gd name="connsiteX1" fmla="*/ 3072606 w 6350155"/>
              <a:gd name="connsiteY1" fmla="*/ 0 h 5718504"/>
              <a:gd name="connsiteX2" fmla="*/ 6145212 w 6350155"/>
              <a:gd name="connsiteY2" fmla="*/ 0 h 5718504"/>
              <a:gd name="connsiteX3" fmla="*/ 6129926 w 6350155"/>
              <a:gd name="connsiteY3" fmla="*/ 5718504 h 5718504"/>
              <a:gd name="connsiteX4" fmla="*/ 3072606 w 6350155"/>
              <a:gd name="connsiteY4" fmla="*/ 5710762 h 5718504"/>
              <a:gd name="connsiteX5" fmla="*/ 0 w 6350155"/>
              <a:gd name="connsiteY5" fmla="*/ 2855381 h 5718504"/>
              <a:gd name="connsiteX0" fmla="*/ 0 w 6145212"/>
              <a:gd name="connsiteY0" fmla="*/ 2855381 h 5718504"/>
              <a:gd name="connsiteX1" fmla="*/ 3072606 w 6145212"/>
              <a:gd name="connsiteY1" fmla="*/ 0 h 5718504"/>
              <a:gd name="connsiteX2" fmla="*/ 6145212 w 6145212"/>
              <a:gd name="connsiteY2" fmla="*/ 0 h 5718504"/>
              <a:gd name="connsiteX3" fmla="*/ 6129926 w 6145212"/>
              <a:gd name="connsiteY3" fmla="*/ 5718504 h 5718504"/>
              <a:gd name="connsiteX4" fmla="*/ 3072606 w 6145212"/>
              <a:gd name="connsiteY4" fmla="*/ 5710762 h 5718504"/>
              <a:gd name="connsiteX5" fmla="*/ 0 w 6145212"/>
              <a:gd name="connsiteY5" fmla="*/ 2855381 h 5718504"/>
              <a:gd name="connsiteX0" fmla="*/ 0 w 6145212"/>
              <a:gd name="connsiteY0" fmla="*/ 2855381 h 5712448"/>
              <a:gd name="connsiteX1" fmla="*/ 3072606 w 6145212"/>
              <a:gd name="connsiteY1" fmla="*/ 0 h 5712448"/>
              <a:gd name="connsiteX2" fmla="*/ 6145212 w 6145212"/>
              <a:gd name="connsiteY2" fmla="*/ 0 h 5712448"/>
              <a:gd name="connsiteX3" fmla="*/ 6135981 w 6145212"/>
              <a:gd name="connsiteY3" fmla="*/ 5712448 h 5712448"/>
              <a:gd name="connsiteX4" fmla="*/ 3072606 w 6145212"/>
              <a:gd name="connsiteY4" fmla="*/ 5710762 h 5712448"/>
              <a:gd name="connsiteX5" fmla="*/ 0 w 6145212"/>
              <a:gd name="connsiteY5" fmla="*/ 2855381 h 5712448"/>
              <a:gd name="connsiteX0" fmla="*/ 0 w 6149428"/>
              <a:gd name="connsiteY0" fmla="*/ 2855381 h 5712448"/>
              <a:gd name="connsiteX1" fmla="*/ 3072606 w 6149428"/>
              <a:gd name="connsiteY1" fmla="*/ 0 h 5712448"/>
              <a:gd name="connsiteX2" fmla="*/ 6145212 w 6149428"/>
              <a:gd name="connsiteY2" fmla="*/ 0 h 5712448"/>
              <a:gd name="connsiteX3" fmla="*/ 6149428 w 6149428"/>
              <a:gd name="connsiteY3" fmla="*/ 5712448 h 5712448"/>
              <a:gd name="connsiteX4" fmla="*/ 3072606 w 6149428"/>
              <a:gd name="connsiteY4" fmla="*/ 5710762 h 5712448"/>
              <a:gd name="connsiteX5" fmla="*/ 0 w 6149428"/>
              <a:gd name="connsiteY5" fmla="*/ 2855381 h 5712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49428" h="5712448">
                <a:moveTo>
                  <a:pt x="0" y="2855381"/>
                </a:moveTo>
                <a:cubicBezTo>
                  <a:pt x="0" y="1278398"/>
                  <a:pt x="1375653" y="0"/>
                  <a:pt x="3072606" y="0"/>
                </a:cubicBezTo>
                <a:lnTo>
                  <a:pt x="6145212" y="0"/>
                </a:lnTo>
                <a:cubicBezTo>
                  <a:pt x="6146617" y="1904149"/>
                  <a:pt x="6148023" y="3808299"/>
                  <a:pt x="6149428" y="5712448"/>
                </a:cubicBezTo>
                <a:cubicBezTo>
                  <a:pt x="6147444" y="5709296"/>
                  <a:pt x="4769559" y="5710762"/>
                  <a:pt x="3072606" y="5710762"/>
                </a:cubicBezTo>
                <a:cubicBezTo>
                  <a:pt x="1375653" y="5710762"/>
                  <a:pt x="0" y="4432364"/>
                  <a:pt x="0" y="285538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FE5315B9-41D2-ED4A-A4C4-1DA857EABB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03139" y="2720050"/>
            <a:ext cx="4298066" cy="2029487"/>
          </a:xfrm>
        </p:spPr>
        <p:txBody>
          <a:bodyPr anchor="b">
            <a:normAutofit/>
          </a:bodyPr>
          <a:lstStyle>
            <a:lvl1pPr algn="l">
              <a:defRPr sz="30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313674DE-4BDE-4940-9DD6-1AEAA89095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03139" y="4919241"/>
            <a:ext cx="4298066" cy="1364469"/>
          </a:xfrm>
        </p:spPr>
        <p:txBody>
          <a:bodyPr>
            <a:normAutofit/>
          </a:bodyPr>
          <a:lstStyle>
            <a:lvl1pPr marL="0" indent="0" algn="l">
              <a:buNone/>
              <a:defRPr sz="180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pic>
        <p:nvPicPr>
          <p:cNvPr id="9" name="Bild 8">
            <a:extLst>
              <a:ext uri="{FF2B5EF4-FFF2-40B4-BE49-F238E27FC236}">
                <a16:creationId xmlns:a16="http://schemas.microsoft.com/office/drawing/2014/main" id="{6FFF201F-7227-B846-B015-FB66D3CAA1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7919" y="1238491"/>
            <a:ext cx="3055607" cy="1123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3787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till hög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3F14AC5-17A1-DB41-80B5-D112D19D0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3776" y="365125"/>
            <a:ext cx="4657216" cy="1133475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9AB249E-7549-2D41-8795-2D54066D63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3776" y="1825625"/>
            <a:ext cx="4657216" cy="3415242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bild 4">
            <a:extLst>
              <a:ext uri="{FF2B5EF4-FFF2-40B4-BE49-F238E27FC236}">
                <a16:creationId xmlns:a16="http://schemas.microsoft.com/office/drawing/2014/main" id="{012C06EC-B3E1-A641-AAAE-ED58A1099F9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47956" y="-18446"/>
            <a:ext cx="7422324" cy="6894892"/>
          </a:xfrm>
          <a:custGeom>
            <a:avLst/>
            <a:gdLst>
              <a:gd name="connsiteX0" fmla="*/ 0 w 6145212"/>
              <a:gd name="connsiteY0" fmla="*/ 2855381 h 5710762"/>
              <a:gd name="connsiteX1" fmla="*/ 3072606 w 6145212"/>
              <a:gd name="connsiteY1" fmla="*/ 0 h 5710762"/>
              <a:gd name="connsiteX2" fmla="*/ 6145212 w 6145212"/>
              <a:gd name="connsiteY2" fmla="*/ 0 h 5710762"/>
              <a:gd name="connsiteX3" fmla="*/ 6145212 w 6145212"/>
              <a:gd name="connsiteY3" fmla="*/ 2855381 h 5710762"/>
              <a:gd name="connsiteX4" fmla="*/ 3072606 w 6145212"/>
              <a:gd name="connsiteY4" fmla="*/ 5710762 h 5710762"/>
              <a:gd name="connsiteX5" fmla="*/ 0 w 6145212"/>
              <a:gd name="connsiteY5" fmla="*/ 2855381 h 5710762"/>
              <a:gd name="connsiteX0" fmla="*/ 0 w 6147710"/>
              <a:gd name="connsiteY0" fmla="*/ 2855381 h 5710762"/>
              <a:gd name="connsiteX1" fmla="*/ 3072606 w 6147710"/>
              <a:gd name="connsiteY1" fmla="*/ 0 h 5710762"/>
              <a:gd name="connsiteX2" fmla="*/ 6145212 w 6147710"/>
              <a:gd name="connsiteY2" fmla="*/ 0 h 5710762"/>
              <a:gd name="connsiteX3" fmla="*/ 6147710 w 6147710"/>
              <a:gd name="connsiteY3" fmla="*/ 2432965 h 5710762"/>
              <a:gd name="connsiteX4" fmla="*/ 6145212 w 6147710"/>
              <a:gd name="connsiteY4" fmla="*/ 2855381 h 5710762"/>
              <a:gd name="connsiteX5" fmla="*/ 3072606 w 6147710"/>
              <a:gd name="connsiteY5" fmla="*/ 5710762 h 5710762"/>
              <a:gd name="connsiteX6" fmla="*/ 0 w 6147710"/>
              <a:gd name="connsiteY6" fmla="*/ 2855381 h 5710762"/>
              <a:gd name="connsiteX0" fmla="*/ 0 w 6147710"/>
              <a:gd name="connsiteY0" fmla="*/ 2855381 h 5710762"/>
              <a:gd name="connsiteX1" fmla="*/ 3072606 w 6147710"/>
              <a:gd name="connsiteY1" fmla="*/ 0 h 5710762"/>
              <a:gd name="connsiteX2" fmla="*/ 6145212 w 6147710"/>
              <a:gd name="connsiteY2" fmla="*/ 0 h 5710762"/>
              <a:gd name="connsiteX3" fmla="*/ 6147710 w 6147710"/>
              <a:gd name="connsiteY3" fmla="*/ 2432965 h 5710762"/>
              <a:gd name="connsiteX4" fmla="*/ 6145212 w 6147710"/>
              <a:gd name="connsiteY4" fmla="*/ 2855381 h 5710762"/>
              <a:gd name="connsiteX5" fmla="*/ 3072606 w 6147710"/>
              <a:gd name="connsiteY5" fmla="*/ 5710762 h 5710762"/>
              <a:gd name="connsiteX6" fmla="*/ 0 w 6147710"/>
              <a:gd name="connsiteY6" fmla="*/ 2855381 h 5710762"/>
              <a:gd name="connsiteX0" fmla="*/ 0 w 6373832"/>
              <a:gd name="connsiteY0" fmla="*/ 2855381 h 5710762"/>
              <a:gd name="connsiteX1" fmla="*/ 3072606 w 6373832"/>
              <a:gd name="connsiteY1" fmla="*/ 0 h 5710762"/>
              <a:gd name="connsiteX2" fmla="*/ 6145212 w 6373832"/>
              <a:gd name="connsiteY2" fmla="*/ 0 h 5710762"/>
              <a:gd name="connsiteX3" fmla="*/ 6147710 w 6373832"/>
              <a:gd name="connsiteY3" fmla="*/ 2432965 h 5710762"/>
              <a:gd name="connsiteX4" fmla="*/ 6145212 w 6373832"/>
              <a:gd name="connsiteY4" fmla="*/ 2855381 h 5710762"/>
              <a:gd name="connsiteX5" fmla="*/ 3072606 w 6373832"/>
              <a:gd name="connsiteY5" fmla="*/ 5710762 h 5710762"/>
              <a:gd name="connsiteX6" fmla="*/ 0 w 6373832"/>
              <a:gd name="connsiteY6" fmla="*/ 2855381 h 5710762"/>
              <a:gd name="connsiteX0" fmla="*/ 0 w 6373832"/>
              <a:gd name="connsiteY0" fmla="*/ 2855381 h 5710762"/>
              <a:gd name="connsiteX1" fmla="*/ 3072606 w 6373832"/>
              <a:gd name="connsiteY1" fmla="*/ 0 h 5710762"/>
              <a:gd name="connsiteX2" fmla="*/ 6145212 w 6373832"/>
              <a:gd name="connsiteY2" fmla="*/ 0 h 5710762"/>
              <a:gd name="connsiteX3" fmla="*/ 6147710 w 6373832"/>
              <a:gd name="connsiteY3" fmla="*/ 2432965 h 5710762"/>
              <a:gd name="connsiteX4" fmla="*/ 6145212 w 6373832"/>
              <a:gd name="connsiteY4" fmla="*/ 2855381 h 5710762"/>
              <a:gd name="connsiteX5" fmla="*/ 3072606 w 6373832"/>
              <a:gd name="connsiteY5" fmla="*/ 5710762 h 5710762"/>
              <a:gd name="connsiteX6" fmla="*/ 0 w 6373832"/>
              <a:gd name="connsiteY6" fmla="*/ 2855381 h 5710762"/>
              <a:gd name="connsiteX0" fmla="*/ 0 w 6373832"/>
              <a:gd name="connsiteY0" fmla="*/ 2855381 h 5710762"/>
              <a:gd name="connsiteX1" fmla="*/ 3072606 w 6373832"/>
              <a:gd name="connsiteY1" fmla="*/ 0 h 5710762"/>
              <a:gd name="connsiteX2" fmla="*/ 6145212 w 6373832"/>
              <a:gd name="connsiteY2" fmla="*/ 0 h 5710762"/>
              <a:gd name="connsiteX3" fmla="*/ 6147710 w 6373832"/>
              <a:gd name="connsiteY3" fmla="*/ 2432965 h 5710762"/>
              <a:gd name="connsiteX4" fmla="*/ 6145212 w 6373832"/>
              <a:gd name="connsiteY4" fmla="*/ 2855381 h 5710762"/>
              <a:gd name="connsiteX5" fmla="*/ 3072606 w 6373832"/>
              <a:gd name="connsiteY5" fmla="*/ 5710762 h 5710762"/>
              <a:gd name="connsiteX6" fmla="*/ 0 w 6373832"/>
              <a:gd name="connsiteY6" fmla="*/ 2855381 h 5710762"/>
              <a:gd name="connsiteX0" fmla="*/ 0 w 6373832"/>
              <a:gd name="connsiteY0" fmla="*/ 2855381 h 5710762"/>
              <a:gd name="connsiteX1" fmla="*/ 3072606 w 6373832"/>
              <a:gd name="connsiteY1" fmla="*/ 0 h 5710762"/>
              <a:gd name="connsiteX2" fmla="*/ 6145212 w 6373832"/>
              <a:gd name="connsiteY2" fmla="*/ 0 h 5710762"/>
              <a:gd name="connsiteX3" fmla="*/ 6147710 w 6373832"/>
              <a:gd name="connsiteY3" fmla="*/ 2432965 h 5710762"/>
              <a:gd name="connsiteX4" fmla="*/ 6145212 w 6373832"/>
              <a:gd name="connsiteY4" fmla="*/ 2855381 h 5710762"/>
              <a:gd name="connsiteX5" fmla="*/ 3072606 w 6373832"/>
              <a:gd name="connsiteY5" fmla="*/ 5710762 h 5710762"/>
              <a:gd name="connsiteX6" fmla="*/ 0 w 6373832"/>
              <a:gd name="connsiteY6" fmla="*/ 2855381 h 5710762"/>
              <a:gd name="connsiteX0" fmla="*/ 0 w 6373832"/>
              <a:gd name="connsiteY0" fmla="*/ 2855381 h 5710762"/>
              <a:gd name="connsiteX1" fmla="*/ 3072606 w 6373832"/>
              <a:gd name="connsiteY1" fmla="*/ 0 h 5710762"/>
              <a:gd name="connsiteX2" fmla="*/ 6145212 w 6373832"/>
              <a:gd name="connsiteY2" fmla="*/ 0 h 5710762"/>
              <a:gd name="connsiteX3" fmla="*/ 6147710 w 6373832"/>
              <a:gd name="connsiteY3" fmla="*/ 2432965 h 5710762"/>
              <a:gd name="connsiteX4" fmla="*/ 6145212 w 6373832"/>
              <a:gd name="connsiteY4" fmla="*/ 2855381 h 5710762"/>
              <a:gd name="connsiteX5" fmla="*/ 3072606 w 6373832"/>
              <a:gd name="connsiteY5" fmla="*/ 5710762 h 5710762"/>
              <a:gd name="connsiteX6" fmla="*/ 0 w 6373832"/>
              <a:gd name="connsiteY6" fmla="*/ 2855381 h 5710762"/>
              <a:gd name="connsiteX0" fmla="*/ 0 w 6373832"/>
              <a:gd name="connsiteY0" fmla="*/ 2855381 h 5710762"/>
              <a:gd name="connsiteX1" fmla="*/ 3072606 w 6373832"/>
              <a:gd name="connsiteY1" fmla="*/ 0 h 5710762"/>
              <a:gd name="connsiteX2" fmla="*/ 6145212 w 6373832"/>
              <a:gd name="connsiteY2" fmla="*/ 0 h 5710762"/>
              <a:gd name="connsiteX3" fmla="*/ 6147710 w 6373832"/>
              <a:gd name="connsiteY3" fmla="*/ 2432965 h 5710762"/>
              <a:gd name="connsiteX4" fmla="*/ 6145212 w 6373832"/>
              <a:gd name="connsiteY4" fmla="*/ 2855381 h 5710762"/>
              <a:gd name="connsiteX5" fmla="*/ 3072606 w 6373832"/>
              <a:gd name="connsiteY5" fmla="*/ 5710762 h 5710762"/>
              <a:gd name="connsiteX6" fmla="*/ 0 w 6373832"/>
              <a:gd name="connsiteY6" fmla="*/ 2855381 h 5710762"/>
              <a:gd name="connsiteX0" fmla="*/ 0 w 6373832"/>
              <a:gd name="connsiteY0" fmla="*/ 2855381 h 5710762"/>
              <a:gd name="connsiteX1" fmla="*/ 3072606 w 6373832"/>
              <a:gd name="connsiteY1" fmla="*/ 0 h 5710762"/>
              <a:gd name="connsiteX2" fmla="*/ 6145212 w 6373832"/>
              <a:gd name="connsiteY2" fmla="*/ 0 h 5710762"/>
              <a:gd name="connsiteX3" fmla="*/ 6147710 w 6373832"/>
              <a:gd name="connsiteY3" fmla="*/ 2432965 h 5710762"/>
              <a:gd name="connsiteX4" fmla="*/ 6145212 w 6373832"/>
              <a:gd name="connsiteY4" fmla="*/ 2855381 h 5710762"/>
              <a:gd name="connsiteX5" fmla="*/ 3072606 w 6373832"/>
              <a:gd name="connsiteY5" fmla="*/ 5710762 h 5710762"/>
              <a:gd name="connsiteX6" fmla="*/ 0 w 6373832"/>
              <a:gd name="connsiteY6" fmla="*/ 2855381 h 5710762"/>
              <a:gd name="connsiteX0" fmla="*/ 0 w 6373832"/>
              <a:gd name="connsiteY0" fmla="*/ 2855381 h 5710762"/>
              <a:gd name="connsiteX1" fmla="*/ 3072606 w 6373832"/>
              <a:gd name="connsiteY1" fmla="*/ 0 h 5710762"/>
              <a:gd name="connsiteX2" fmla="*/ 6145212 w 6373832"/>
              <a:gd name="connsiteY2" fmla="*/ 0 h 5710762"/>
              <a:gd name="connsiteX3" fmla="*/ 6147710 w 6373832"/>
              <a:gd name="connsiteY3" fmla="*/ 2432965 h 5710762"/>
              <a:gd name="connsiteX4" fmla="*/ 6145212 w 6373832"/>
              <a:gd name="connsiteY4" fmla="*/ 2855381 h 5710762"/>
              <a:gd name="connsiteX5" fmla="*/ 3072606 w 6373832"/>
              <a:gd name="connsiteY5" fmla="*/ 5710762 h 5710762"/>
              <a:gd name="connsiteX6" fmla="*/ 0 w 6373832"/>
              <a:gd name="connsiteY6" fmla="*/ 2855381 h 5710762"/>
              <a:gd name="connsiteX0" fmla="*/ 0 w 6373832"/>
              <a:gd name="connsiteY0" fmla="*/ 2855381 h 5710762"/>
              <a:gd name="connsiteX1" fmla="*/ 3072606 w 6373832"/>
              <a:gd name="connsiteY1" fmla="*/ 0 h 5710762"/>
              <a:gd name="connsiteX2" fmla="*/ 6145212 w 6373832"/>
              <a:gd name="connsiteY2" fmla="*/ 0 h 5710762"/>
              <a:gd name="connsiteX3" fmla="*/ 6147710 w 6373832"/>
              <a:gd name="connsiteY3" fmla="*/ 2432965 h 5710762"/>
              <a:gd name="connsiteX4" fmla="*/ 6145212 w 6373832"/>
              <a:gd name="connsiteY4" fmla="*/ 2855381 h 5710762"/>
              <a:gd name="connsiteX5" fmla="*/ 3072606 w 6373832"/>
              <a:gd name="connsiteY5" fmla="*/ 5710762 h 5710762"/>
              <a:gd name="connsiteX6" fmla="*/ 0 w 6373832"/>
              <a:gd name="connsiteY6" fmla="*/ 2855381 h 5710762"/>
              <a:gd name="connsiteX0" fmla="*/ 0 w 6147901"/>
              <a:gd name="connsiteY0" fmla="*/ 2855381 h 5710762"/>
              <a:gd name="connsiteX1" fmla="*/ 3072606 w 6147901"/>
              <a:gd name="connsiteY1" fmla="*/ 0 h 5710762"/>
              <a:gd name="connsiteX2" fmla="*/ 6145212 w 6147901"/>
              <a:gd name="connsiteY2" fmla="*/ 0 h 5710762"/>
              <a:gd name="connsiteX3" fmla="*/ 6147710 w 6147901"/>
              <a:gd name="connsiteY3" fmla="*/ 2432965 h 5710762"/>
              <a:gd name="connsiteX4" fmla="*/ 6145212 w 6147901"/>
              <a:gd name="connsiteY4" fmla="*/ 2855381 h 5710762"/>
              <a:gd name="connsiteX5" fmla="*/ 3072606 w 6147901"/>
              <a:gd name="connsiteY5" fmla="*/ 5710762 h 5710762"/>
              <a:gd name="connsiteX6" fmla="*/ 0 w 6147901"/>
              <a:gd name="connsiteY6" fmla="*/ 2855381 h 5710762"/>
              <a:gd name="connsiteX0" fmla="*/ 0 w 6529287"/>
              <a:gd name="connsiteY0" fmla="*/ 2855381 h 5710762"/>
              <a:gd name="connsiteX1" fmla="*/ 3072606 w 6529287"/>
              <a:gd name="connsiteY1" fmla="*/ 0 h 5710762"/>
              <a:gd name="connsiteX2" fmla="*/ 6145212 w 6529287"/>
              <a:gd name="connsiteY2" fmla="*/ 0 h 5710762"/>
              <a:gd name="connsiteX3" fmla="*/ 6145212 w 6529287"/>
              <a:gd name="connsiteY3" fmla="*/ 2855381 h 5710762"/>
              <a:gd name="connsiteX4" fmla="*/ 3072606 w 6529287"/>
              <a:gd name="connsiteY4" fmla="*/ 5710762 h 5710762"/>
              <a:gd name="connsiteX5" fmla="*/ 0 w 6529287"/>
              <a:gd name="connsiteY5" fmla="*/ 2855381 h 5710762"/>
              <a:gd name="connsiteX0" fmla="*/ 0 w 6372812"/>
              <a:gd name="connsiteY0" fmla="*/ 2855381 h 5710762"/>
              <a:gd name="connsiteX1" fmla="*/ 3072606 w 6372812"/>
              <a:gd name="connsiteY1" fmla="*/ 0 h 5710762"/>
              <a:gd name="connsiteX2" fmla="*/ 6145212 w 6372812"/>
              <a:gd name="connsiteY2" fmla="*/ 0 h 5710762"/>
              <a:gd name="connsiteX3" fmla="*/ 6145212 w 6372812"/>
              <a:gd name="connsiteY3" fmla="*/ 2855381 h 5710762"/>
              <a:gd name="connsiteX4" fmla="*/ 3072606 w 6372812"/>
              <a:gd name="connsiteY4" fmla="*/ 5710762 h 5710762"/>
              <a:gd name="connsiteX5" fmla="*/ 0 w 6372812"/>
              <a:gd name="connsiteY5" fmla="*/ 2855381 h 5710762"/>
              <a:gd name="connsiteX0" fmla="*/ 0 w 6145212"/>
              <a:gd name="connsiteY0" fmla="*/ 2855381 h 5710762"/>
              <a:gd name="connsiteX1" fmla="*/ 3072606 w 6145212"/>
              <a:gd name="connsiteY1" fmla="*/ 0 h 5710762"/>
              <a:gd name="connsiteX2" fmla="*/ 6145212 w 6145212"/>
              <a:gd name="connsiteY2" fmla="*/ 0 h 5710762"/>
              <a:gd name="connsiteX3" fmla="*/ 6145212 w 6145212"/>
              <a:gd name="connsiteY3" fmla="*/ 2855381 h 5710762"/>
              <a:gd name="connsiteX4" fmla="*/ 3072606 w 6145212"/>
              <a:gd name="connsiteY4" fmla="*/ 5710762 h 5710762"/>
              <a:gd name="connsiteX5" fmla="*/ 0 w 6145212"/>
              <a:gd name="connsiteY5" fmla="*/ 2855381 h 5710762"/>
              <a:gd name="connsiteX0" fmla="*/ 0 w 6152707"/>
              <a:gd name="connsiteY0" fmla="*/ 2855381 h 5724326"/>
              <a:gd name="connsiteX1" fmla="*/ 3072606 w 6152707"/>
              <a:gd name="connsiteY1" fmla="*/ 0 h 5724326"/>
              <a:gd name="connsiteX2" fmla="*/ 6145212 w 6152707"/>
              <a:gd name="connsiteY2" fmla="*/ 0 h 5724326"/>
              <a:gd name="connsiteX3" fmla="*/ 6152707 w 6152707"/>
              <a:gd name="connsiteY3" fmla="*/ 4939014 h 5724326"/>
              <a:gd name="connsiteX4" fmla="*/ 3072606 w 6152707"/>
              <a:gd name="connsiteY4" fmla="*/ 5710762 h 5724326"/>
              <a:gd name="connsiteX5" fmla="*/ 0 w 6152707"/>
              <a:gd name="connsiteY5" fmla="*/ 2855381 h 5724326"/>
              <a:gd name="connsiteX0" fmla="*/ 0 w 6152707"/>
              <a:gd name="connsiteY0" fmla="*/ 2855381 h 6139524"/>
              <a:gd name="connsiteX1" fmla="*/ 3072606 w 6152707"/>
              <a:gd name="connsiteY1" fmla="*/ 0 h 6139524"/>
              <a:gd name="connsiteX2" fmla="*/ 6145212 w 6152707"/>
              <a:gd name="connsiteY2" fmla="*/ 0 h 6139524"/>
              <a:gd name="connsiteX3" fmla="*/ 6152707 w 6152707"/>
              <a:gd name="connsiteY3" fmla="*/ 5718503 h 6139524"/>
              <a:gd name="connsiteX4" fmla="*/ 3072606 w 6152707"/>
              <a:gd name="connsiteY4" fmla="*/ 5710762 h 6139524"/>
              <a:gd name="connsiteX5" fmla="*/ 0 w 6152707"/>
              <a:gd name="connsiteY5" fmla="*/ 2855381 h 6139524"/>
              <a:gd name="connsiteX0" fmla="*/ 0 w 6160203"/>
              <a:gd name="connsiteY0" fmla="*/ 2855381 h 6139524"/>
              <a:gd name="connsiteX1" fmla="*/ 3072606 w 6160203"/>
              <a:gd name="connsiteY1" fmla="*/ 0 h 6139524"/>
              <a:gd name="connsiteX2" fmla="*/ 6145212 w 6160203"/>
              <a:gd name="connsiteY2" fmla="*/ 0 h 6139524"/>
              <a:gd name="connsiteX3" fmla="*/ 6160203 w 6160203"/>
              <a:gd name="connsiteY3" fmla="*/ 5718503 h 6139524"/>
              <a:gd name="connsiteX4" fmla="*/ 3072606 w 6160203"/>
              <a:gd name="connsiteY4" fmla="*/ 5710762 h 6139524"/>
              <a:gd name="connsiteX5" fmla="*/ 0 w 6160203"/>
              <a:gd name="connsiteY5" fmla="*/ 2855381 h 6139524"/>
              <a:gd name="connsiteX0" fmla="*/ 0 w 6160203"/>
              <a:gd name="connsiteY0" fmla="*/ 2855381 h 6139524"/>
              <a:gd name="connsiteX1" fmla="*/ 3072606 w 6160203"/>
              <a:gd name="connsiteY1" fmla="*/ 0 h 6139524"/>
              <a:gd name="connsiteX2" fmla="*/ 6145212 w 6160203"/>
              <a:gd name="connsiteY2" fmla="*/ 0 h 6139524"/>
              <a:gd name="connsiteX3" fmla="*/ 6160203 w 6160203"/>
              <a:gd name="connsiteY3" fmla="*/ 5718503 h 6139524"/>
              <a:gd name="connsiteX4" fmla="*/ 3072606 w 6160203"/>
              <a:gd name="connsiteY4" fmla="*/ 5710762 h 6139524"/>
              <a:gd name="connsiteX5" fmla="*/ 0 w 6160203"/>
              <a:gd name="connsiteY5" fmla="*/ 2855381 h 6139524"/>
              <a:gd name="connsiteX0" fmla="*/ 0 w 6160286"/>
              <a:gd name="connsiteY0" fmla="*/ 2855381 h 5718503"/>
              <a:gd name="connsiteX1" fmla="*/ 3072606 w 6160286"/>
              <a:gd name="connsiteY1" fmla="*/ 0 h 5718503"/>
              <a:gd name="connsiteX2" fmla="*/ 6145212 w 6160286"/>
              <a:gd name="connsiteY2" fmla="*/ 0 h 5718503"/>
              <a:gd name="connsiteX3" fmla="*/ 6160203 w 6160286"/>
              <a:gd name="connsiteY3" fmla="*/ 5718503 h 5718503"/>
              <a:gd name="connsiteX4" fmla="*/ 3072606 w 6160286"/>
              <a:gd name="connsiteY4" fmla="*/ 5710762 h 5718503"/>
              <a:gd name="connsiteX5" fmla="*/ 0 w 6160286"/>
              <a:gd name="connsiteY5" fmla="*/ 2855381 h 5718503"/>
              <a:gd name="connsiteX0" fmla="*/ 0 w 6145532"/>
              <a:gd name="connsiteY0" fmla="*/ 2855381 h 5718503"/>
              <a:gd name="connsiteX1" fmla="*/ 3072606 w 6145532"/>
              <a:gd name="connsiteY1" fmla="*/ 0 h 5718503"/>
              <a:gd name="connsiteX2" fmla="*/ 6145212 w 6145532"/>
              <a:gd name="connsiteY2" fmla="*/ 0 h 5718503"/>
              <a:gd name="connsiteX3" fmla="*/ 6142036 w 6145532"/>
              <a:gd name="connsiteY3" fmla="*/ 5718503 h 5718503"/>
              <a:gd name="connsiteX4" fmla="*/ 3072606 w 6145532"/>
              <a:gd name="connsiteY4" fmla="*/ 5710762 h 5718503"/>
              <a:gd name="connsiteX5" fmla="*/ 0 w 6145532"/>
              <a:gd name="connsiteY5" fmla="*/ 2855381 h 5718503"/>
              <a:gd name="connsiteX0" fmla="*/ 0 w 6145244"/>
              <a:gd name="connsiteY0" fmla="*/ 2855381 h 5710762"/>
              <a:gd name="connsiteX1" fmla="*/ 3072606 w 6145244"/>
              <a:gd name="connsiteY1" fmla="*/ 0 h 5710762"/>
              <a:gd name="connsiteX2" fmla="*/ 6145212 w 6145244"/>
              <a:gd name="connsiteY2" fmla="*/ 0 h 5710762"/>
              <a:gd name="connsiteX3" fmla="*/ 6014868 w 6145244"/>
              <a:gd name="connsiteY3" fmla="*/ 5676114 h 5710762"/>
              <a:gd name="connsiteX4" fmla="*/ 3072606 w 6145244"/>
              <a:gd name="connsiteY4" fmla="*/ 5710762 h 5710762"/>
              <a:gd name="connsiteX5" fmla="*/ 0 w 6145244"/>
              <a:gd name="connsiteY5" fmla="*/ 2855381 h 5710762"/>
              <a:gd name="connsiteX0" fmla="*/ 0 w 6146014"/>
              <a:gd name="connsiteY0" fmla="*/ 2855381 h 5710762"/>
              <a:gd name="connsiteX1" fmla="*/ 3072606 w 6146014"/>
              <a:gd name="connsiteY1" fmla="*/ 0 h 5710762"/>
              <a:gd name="connsiteX2" fmla="*/ 6145212 w 6146014"/>
              <a:gd name="connsiteY2" fmla="*/ 0 h 5710762"/>
              <a:gd name="connsiteX3" fmla="*/ 6014868 w 6146014"/>
              <a:gd name="connsiteY3" fmla="*/ 5676114 h 5710762"/>
              <a:gd name="connsiteX4" fmla="*/ 3072606 w 6146014"/>
              <a:gd name="connsiteY4" fmla="*/ 5710762 h 5710762"/>
              <a:gd name="connsiteX5" fmla="*/ 0 w 6146014"/>
              <a:gd name="connsiteY5" fmla="*/ 2855381 h 5710762"/>
              <a:gd name="connsiteX0" fmla="*/ 0 w 6145279"/>
              <a:gd name="connsiteY0" fmla="*/ 2855381 h 5710762"/>
              <a:gd name="connsiteX1" fmla="*/ 3072606 w 6145279"/>
              <a:gd name="connsiteY1" fmla="*/ 0 h 5710762"/>
              <a:gd name="connsiteX2" fmla="*/ 6145212 w 6145279"/>
              <a:gd name="connsiteY2" fmla="*/ 0 h 5710762"/>
              <a:gd name="connsiteX3" fmla="*/ 6014868 w 6145279"/>
              <a:gd name="connsiteY3" fmla="*/ 5676114 h 5710762"/>
              <a:gd name="connsiteX4" fmla="*/ 3072606 w 6145279"/>
              <a:gd name="connsiteY4" fmla="*/ 5710762 h 5710762"/>
              <a:gd name="connsiteX5" fmla="*/ 0 w 6145279"/>
              <a:gd name="connsiteY5" fmla="*/ 2855381 h 5710762"/>
              <a:gd name="connsiteX0" fmla="*/ 0 w 6145227"/>
              <a:gd name="connsiteY0" fmla="*/ 2855381 h 5710762"/>
              <a:gd name="connsiteX1" fmla="*/ 3072606 w 6145227"/>
              <a:gd name="connsiteY1" fmla="*/ 0 h 5710762"/>
              <a:gd name="connsiteX2" fmla="*/ 6145212 w 6145227"/>
              <a:gd name="connsiteY2" fmla="*/ 0 h 5710762"/>
              <a:gd name="connsiteX3" fmla="*/ 5790810 w 6145227"/>
              <a:gd name="connsiteY3" fmla="*/ 5651892 h 5710762"/>
              <a:gd name="connsiteX4" fmla="*/ 3072606 w 6145227"/>
              <a:gd name="connsiteY4" fmla="*/ 5710762 h 5710762"/>
              <a:gd name="connsiteX5" fmla="*/ 0 w 6145227"/>
              <a:gd name="connsiteY5" fmla="*/ 2855381 h 5710762"/>
              <a:gd name="connsiteX0" fmla="*/ 0 w 6281816"/>
              <a:gd name="connsiteY0" fmla="*/ 2855381 h 5710762"/>
              <a:gd name="connsiteX1" fmla="*/ 3072606 w 6281816"/>
              <a:gd name="connsiteY1" fmla="*/ 0 h 5710762"/>
              <a:gd name="connsiteX2" fmla="*/ 6145212 w 6281816"/>
              <a:gd name="connsiteY2" fmla="*/ 0 h 5710762"/>
              <a:gd name="connsiteX3" fmla="*/ 5790810 w 6281816"/>
              <a:gd name="connsiteY3" fmla="*/ 5651892 h 5710762"/>
              <a:gd name="connsiteX4" fmla="*/ 3072606 w 6281816"/>
              <a:gd name="connsiteY4" fmla="*/ 5710762 h 5710762"/>
              <a:gd name="connsiteX5" fmla="*/ 0 w 6281816"/>
              <a:gd name="connsiteY5" fmla="*/ 2855381 h 5710762"/>
              <a:gd name="connsiteX0" fmla="*/ 0 w 6222247"/>
              <a:gd name="connsiteY0" fmla="*/ 2855381 h 5710762"/>
              <a:gd name="connsiteX1" fmla="*/ 3072606 w 6222247"/>
              <a:gd name="connsiteY1" fmla="*/ 0 h 5710762"/>
              <a:gd name="connsiteX2" fmla="*/ 6145212 w 6222247"/>
              <a:gd name="connsiteY2" fmla="*/ 0 h 5710762"/>
              <a:gd name="connsiteX3" fmla="*/ 5790810 w 6222247"/>
              <a:gd name="connsiteY3" fmla="*/ 5651892 h 5710762"/>
              <a:gd name="connsiteX4" fmla="*/ 3072606 w 6222247"/>
              <a:gd name="connsiteY4" fmla="*/ 5710762 h 5710762"/>
              <a:gd name="connsiteX5" fmla="*/ 0 w 6222247"/>
              <a:gd name="connsiteY5" fmla="*/ 2855381 h 5710762"/>
              <a:gd name="connsiteX0" fmla="*/ 0 w 6281321"/>
              <a:gd name="connsiteY0" fmla="*/ 2855381 h 5710762"/>
              <a:gd name="connsiteX1" fmla="*/ 3072606 w 6281321"/>
              <a:gd name="connsiteY1" fmla="*/ 0 h 5710762"/>
              <a:gd name="connsiteX2" fmla="*/ 6145212 w 6281321"/>
              <a:gd name="connsiteY2" fmla="*/ 0 h 5710762"/>
              <a:gd name="connsiteX3" fmla="*/ 5790810 w 6281321"/>
              <a:gd name="connsiteY3" fmla="*/ 5651892 h 5710762"/>
              <a:gd name="connsiteX4" fmla="*/ 3072606 w 6281321"/>
              <a:gd name="connsiteY4" fmla="*/ 5710762 h 5710762"/>
              <a:gd name="connsiteX5" fmla="*/ 0 w 6281321"/>
              <a:gd name="connsiteY5" fmla="*/ 2855381 h 5710762"/>
              <a:gd name="connsiteX0" fmla="*/ 0 w 6291452"/>
              <a:gd name="connsiteY0" fmla="*/ 2855381 h 5710762"/>
              <a:gd name="connsiteX1" fmla="*/ 3072606 w 6291452"/>
              <a:gd name="connsiteY1" fmla="*/ 0 h 5710762"/>
              <a:gd name="connsiteX2" fmla="*/ 6145212 w 6291452"/>
              <a:gd name="connsiteY2" fmla="*/ 0 h 5710762"/>
              <a:gd name="connsiteX3" fmla="*/ 5869534 w 6291452"/>
              <a:gd name="connsiteY3" fmla="*/ 5555002 h 5710762"/>
              <a:gd name="connsiteX4" fmla="*/ 3072606 w 6291452"/>
              <a:gd name="connsiteY4" fmla="*/ 5710762 h 5710762"/>
              <a:gd name="connsiteX5" fmla="*/ 0 w 6291452"/>
              <a:gd name="connsiteY5" fmla="*/ 2855381 h 5710762"/>
              <a:gd name="connsiteX0" fmla="*/ 0 w 6292220"/>
              <a:gd name="connsiteY0" fmla="*/ 2855381 h 5732366"/>
              <a:gd name="connsiteX1" fmla="*/ 3072606 w 6292220"/>
              <a:gd name="connsiteY1" fmla="*/ 0 h 5732366"/>
              <a:gd name="connsiteX2" fmla="*/ 6145212 w 6292220"/>
              <a:gd name="connsiteY2" fmla="*/ 0 h 5732366"/>
              <a:gd name="connsiteX3" fmla="*/ 5869534 w 6292220"/>
              <a:gd name="connsiteY3" fmla="*/ 5555002 h 5732366"/>
              <a:gd name="connsiteX4" fmla="*/ 3072606 w 6292220"/>
              <a:gd name="connsiteY4" fmla="*/ 5710762 h 5732366"/>
              <a:gd name="connsiteX5" fmla="*/ 0 w 6292220"/>
              <a:gd name="connsiteY5" fmla="*/ 2855381 h 5732366"/>
              <a:gd name="connsiteX0" fmla="*/ 0 w 6293470"/>
              <a:gd name="connsiteY0" fmla="*/ 2855381 h 5747377"/>
              <a:gd name="connsiteX1" fmla="*/ 3072606 w 6293470"/>
              <a:gd name="connsiteY1" fmla="*/ 0 h 5747377"/>
              <a:gd name="connsiteX2" fmla="*/ 6145212 w 6293470"/>
              <a:gd name="connsiteY2" fmla="*/ 0 h 5747377"/>
              <a:gd name="connsiteX3" fmla="*/ 5869534 w 6293470"/>
              <a:gd name="connsiteY3" fmla="*/ 5555002 h 5747377"/>
              <a:gd name="connsiteX4" fmla="*/ 3072606 w 6293470"/>
              <a:gd name="connsiteY4" fmla="*/ 5710762 h 5747377"/>
              <a:gd name="connsiteX5" fmla="*/ 0 w 6293470"/>
              <a:gd name="connsiteY5" fmla="*/ 2855381 h 5747377"/>
              <a:gd name="connsiteX0" fmla="*/ 0 w 6298529"/>
              <a:gd name="connsiteY0" fmla="*/ 2855381 h 5747377"/>
              <a:gd name="connsiteX1" fmla="*/ 3072606 w 6298529"/>
              <a:gd name="connsiteY1" fmla="*/ 0 h 5747377"/>
              <a:gd name="connsiteX2" fmla="*/ 6145212 w 6298529"/>
              <a:gd name="connsiteY2" fmla="*/ 0 h 5747377"/>
              <a:gd name="connsiteX3" fmla="*/ 5869534 w 6298529"/>
              <a:gd name="connsiteY3" fmla="*/ 5555002 h 5747377"/>
              <a:gd name="connsiteX4" fmla="*/ 3072606 w 6298529"/>
              <a:gd name="connsiteY4" fmla="*/ 5710762 h 5747377"/>
              <a:gd name="connsiteX5" fmla="*/ 0 w 6298529"/>
              <a:gd name="connsiteY5" fmla="*/ 2855381 h 5747377"/>
              <a:gd name="connsiteX0" fmla="*/ 0 w 6298529"/>
              <a:gd name="connsiteY0" fmla="*/ 2855381 h 5710898"/>
              <a:gd name="connsiteX1" fmla="*/ 3072606 w 6298529"/>
              <a:gd name="connsiteY1" fmla="*/ 0 h 5710898"/>
              <a:gd name="connsiteX2" fmla="*/ 6145212 w 6298529"/>
              <a:gd name="connsiteY2" fmla="*/ 0 h 5710898"/>
              <a:gd name="connsiteX3" fmla="*/ 5869534 w 6298529"/>
              <a:gd name="connsiteY3" fmla="*/ 5555002 h 5710898"/>
              <a:gd name="connsiteX4" fmla="*/ 3072606 w 6298529"/>
              <a:gd name="connsiteY4" fmla="*/ 5710762 h 5710898"/>
              <a:gd name="connsiteX5" fmla="*/ 0 w 6298529"/>
              <a:gd name="connsiteY5" fmla="*/ 2855381 h 5710898"/>
              <a:gd name="connsiteX0" fmla="*/ 0 w 6318995"/>
              <a:gd name="connsiteY0" fmla="*/ 2855381 h 5710898"/>
              <a:gd name="connsiteX1" fmla="*/ 3072606 w 6318995"/>
              <a:gd name="connsiteY1" fmla="*/ 0 h 5710898"/>
              <a:gd name="connsiteX2" fmla="*/ 6145212 w 6318995"/>
              <a:gd name="connsiteY2" fmla="*/ 0 h 5710898"/>
              <a:gd name="connsiteX3" fmla="*/ 5869534 w 6318995"/>
              <a:gd name="connsiteY3" fmla="*/ 5555002 h 5710898"/>
              <a:gd name="connsiteX4" fmla="*/ 3072606 w 6318995"/>
              <a:gd name="connsiteY4" fmla="*/ 5710762 h 5710898"/>
              <a:gd name="connsiteX5" fmla="*/ 0 w 6318995"/>
              <a:gd name="connsiteY5" fmla="*/ 2855381 h 5710898"/>
              <a:gd name="connsiteX0" fmla="*/ 0 w 6318995"/>
              <a:gd name="connsiteY0" fmla="*/ 2855381 h 5710762"/>
              <a:gd name="connsiteX1" fmla="*/ 3072606 w 6318995"/>
              <a:gd name="connsiteY1" fmla="*/ 0 h 5710762"/>
              <a:gd name="connsiteX2" fmla="*/ 6145212 w 6318995"/>
              <a:gd name="connsiteY2" fmla="*/ 0 h 5710762"/>
              <a:gd name="connsiteX3" fmla="*/ 5869534 w 6318995"/>
              <a:gd name="connsiteY3" fmla="*/ 5555002 h 5710762"/>
              <a:gd name="connsiteX4" fmla="*/ 3072606 w 6318995"/>
              <a:gd name="connsiteY4" fmla="*/ 5710762 h 5710762"/>
              <a:gd name="connsiteX5" fmla="*/ 0 w 6318995"/>
              <a:gd name="connsiteY5" fmla="*/ 2855381 h 5710762"/>
              <a:gd name="connsiteX0" fmla="*/ 0 w 6299663"/>
              <a:gd name="connsiteY0" fmla="*/ 2855381 h 5710762"/>
              <a:gd name="connsiteX1" fmla="*/ 3072606 w 6299663"/>
              <a:gd name="connsiteY1" fmla="*/ 0 h 5710762"/>
              <a:gd name="connsiteX2" fmla="*/ 6145212 w 6299663"/>
              <a:gd name="connsiteY2" fmla="*/ 0 h 5710762"/>
              <a:gd name="connsiteX3" fmla="*/ 5869534 w 6299663"/>
              <a:gd name="connsiteY3" fmla="*/ 5555002 h 5710762"/>
              <a:gd name="connsiteX4" fmla="*/ 3072606 w 6299663"/>
              <a:gd name="connsiteY4" fmla="*/ 5710762 h 5710762"/>
              <a:gd name="connsiteX5" fmla="*/ 0 w 6299663"/>
              <a:gd name="connsiteY5" fmla="*/ 2855381 h 5710762"/>
              <a:gd name="connsiteX0" fmla="*/ 0 w 6349498"/>
              <a:gd name="connsiteY0" fmla="*/ 2855381 h 5718514"/>
              <a:gd name="connsiteX1" fmla="*/ 3072606 w 6349498"/>
              <a:gd name="connsiteY1" fmla="*/ 0 h 5718514"/>
              <a:gd name="connsiteX2" fmla="*/ 6145212 w 6349498"/>
              <a:gd name="connsiteY2" fmla="*/ 0 h 5718514"/>
              <a:gd name="connsiteX3" fmla="*/ 6129926 w 6349498"/>
              <a:gd name="connsiteY3" fmla="*/ 5718504 h 5718514"/>
              <a:gd name="connsiteX4" fmla="*/ 3072606 w 6349498"/>
              <a:gd name="connsiteY4" fmla="*/ 5710762 h 5718514"/>
              <a:gd name="connsiteX5" fmla="*/ 0 w 6349498"/>
              <a:gd name="connsiteY5" fmla="*/ 2855381 h 5718514"/>
              <a:gd name="connsiteX0" fmla="*/ 0 w 6350155"/>
              <a:gd name="connsiteY0" fmla="*/ 2855381 h 5718504"/>
              <a:gd name="connsiteX1" fmla="*/ 3072606 w 6350155"/>
              <a:gd name="connsiteY1" fmla="*/ 0 h 5718504"/>
              <a:gd name="connsiteX2" fmla="*/ 6145212 w 6350155"/>
              <a:gd name="connsiteY2" fmla="*/ 0 h 5718504"/>
              <a:gd name="connsiteX3" fmla="*/ 6129926 w 6350155"/>
              <a:gd name="connsiteY3" fmla="*/ 5718504 h 5718504"/>
              <a:gd name="connsiteX4" fmla="*/ 3072606 w 6350155"/>
              <a:gd name="connsiteY4" fmla="*/ 5710762 h 5718504"/>
              <a:gd name="connsiteX5" fmla="*/ 0 w 6350155"/>
              <a:gd name="connsiteY5" fmla="*/ 2855381 h 5718504"/>
              <a:gd name="connsiteX0" fmla="*/ 0 w 6145212"/>
              <a:gd name="connsiteY0" fmla="*/ 2855381 h 5718504"/>
              <a:gd name="connsiteX1" fmla="*/ 3072606 w 6145212"/>
              <a:gd name="connsiteY1" fmla="*/ 0 h 5718504"/>
              <a:gd name="connsiteX2" fmla="*/ 6145212 w 6145212"/>
              <a:gd name="connsiteY2" fmla="*/ 0 h 5718504"/>
              <a:gd name="connsiteX3" fmla="*/ 6129926 w 6145212"/>
              <a:gd name="connsiteY3" fmla="*/ 5718504 h 5718504"/>
              <a:gd name="connsiteX4" fmla="*/ 3072606 w 6145212"/>
              <a:gd name="connsiteY4" fmla="*/ 5710762 h 5718504"/>
              <a:gd name="connsiteX5" fmla="*/ 0 w 6145212"/>
              <a:gd name="connsiteY5" fmla="*/ 2855381 h 5718504"/>
              <a:gd name="connsiteX0" fmla="*/ 0 w 6145212"/>
              <a:gd name="connsiteY0" fmla="*/ 2855381 h 5712448"/>
              <a:gd name="connsiteX1" fmla="*/ 3072606 w 6145212"/>
              <a:gd name="connsiteY1" fmla="*/ 0 h 5712448"/>
              <a:gd name="connsiteX2" fmla="*/ 6145212 w 6145212"/>
              <a:gd name="connsiteY2" fmla="*/ 0 h 5712448"/>
              <a:gd name="connsiteX3" fmla="*/ 6135981 w 6145212"/>
              <a:gd name="connsiteY3" fmla="*/ 5712448 h 5712448"/>
              <a:gd name="connsiteX4" fmla="*/ 3072606 w 6145212"/>
              <a:gd name="connsiteY4" fmla="*/ 5710762 h 5712448"/>
              <a:gd name="connsiteX5" fmla="*/ 0 w 6145212"/>
              <a:gd name="connsiteY5" fmla="*/ 2855381 h 5712448"/>
              <a:gd name="connsiteX0" fmla="*/ 0 w 6149428"/>
              <a:gd name="connsiteY0" fmla="*/ 2855381 h 5712448"/>
              <a:gd name="connsiteX1" fmla="*/ 3072606 w 6149428"/>
              <a:gd name="connsiteY1" fmla="*/ 0 h 5712448"/>
              <a:gd name="connsiteX2" fmla="*/ 6145212 w 6149428"/>
              <a:gd name="connsiteY2" fmla="*/ 0 h 5712448"/>
              <a:gd name="connsiteX3" fmla="*/ 6149428 w 6149428"/>
              <a:gd name="connsiteY3" fmla="*/ 5712448 h 5712448"/>
              <a:gd name="connsiteX4" fmla="*/ 3072606 w 6149428"/>
              <a:gd name="connsiteY4" fmla="*/ 5710762 h 5712448"/>
              <a:gd name="connsiteX5" fmla="*/ 0 w 6149428"/>
              <a:gd name="connsiteY5" fmla="*/ 2855381 h 5712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49428" h="5712448">
                <a:moveTo>
                  <a:pt x="0" y="2855381"/>
                </a:moveTo>
                <a:cubicBezTo>
                  <a:pt x="0" y="1278398"/>
                  <a:pt x="1375653" y="0"/>
                  <a:pt x="3072606" y="0"/>
                </a:cubicBezTo>
                <a:lnTo>
                  <a:pt x="6145212" y="0"/>
                </a:lnTo>
                <a:cubicBezTo>
                  <a:pt x="6146617" y="1904149"/>
                  <a:pt x="6148023" y="3808299"/>
                  <a:pt x="6149428" y="5712448"/>
                </a:cubicBezTo>
                <a:cubicBezTo>
                  <a:pt x="6147444" y="5709296"/>
                  <a:pt x="4769559" y="5710762"/>
                  <a:pt x="3072606" y="5710762"/>
                </a:cubicBezTo>
                <a:cubicBezTo>
                  <a:pt x="1375653" y="5710762"/>
                  <a:pt x="0" y="4432364"/>
                  <a:pt x="0" y="2855381"/>
                </a:cubicBezTo>
                <a:close/>
              </a:path>
            </a:pathLst>
          </a:custGeom>
          <a:solidFill>
            <a:schemeClr val="bg2">
              <a:lumMod val="20000"/>
              <a:lumOff val="80000"/>
              <a:alpha val="20000"/>
            </a:schemeClr>
          </a:solidFill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</p:spTree>
    <p:extLst>
      <p:ext uri="{BB962C8B-B14F-4D97-AF65-F5344CB8AC3E}">
        <p14:creationId xmlns:p14="http://schemas.microsoft.com/office/powerpoint/2010/main" val="30135978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 till vän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3F14AC5-17A1-DB41-80B5-D112D19D0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1200" y="365125"/>
            <a:ext cx="4657216" cy="1133475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9AB249E-7549-2D41-8795-2D54066D63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41200" y="1825625"/>
            <a:ext cx="4657216" cy="3415242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9" name="Platshållare för bild 7">
            <a:extLst>
              <a:ext uri="{FF2B5EF4-FFF2-40B4-BE49-F238E27FC236}">
                <a16:creationId xmlns:a16="http://schemas.microsoft.com/office/drawing/2014/main" id="{B86E720A-E494-BC49-BC51-F099C430C7B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460949" y="-41648"/>
            <a:ext cx="7422323" cy="6950448"/>
          </a:xfrm>
          <a:prstGeom prst="flowChartDelay">
            <a:avLst/>
          </a:prstGeom>
          <a:solidFill>
            <a:schemeClr val="bg2">
              <a:lumMod val="20000"/>
              <a:lumOff val="80000"/>
              <a:alpha val="20000"/>
            </a:schemeClr>
          </a:solidFill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</p:spTree>
    <p:extLst>
      <p:ext uri="{BB962C8B-B14F-4D97-AF65-F5344CB8AC3E}">
        <p14:creationId xmlns:p14="http://schemas.microsoft.com/office/powerpoint/2010/main" val="3416932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ECE18D8-5E26-2A40-BCFE-BFF577775F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18228292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47388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Sista bilde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>
            <a:extLst>
              <a:ext uri="{FF2B5EF4-FFF2-40B4-BE49-F238E27FC236}">
                <a16:creationId xmlns:a16="http://schemas.microsoft.com/office/drawing/2014/main" id="{23F90B32-A7FA-704C-9BA0-237DA77107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68197" y="2829176"/>
            <a:ext cx="3055607" cy="1123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5450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ytt avsnitt – Lil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objekt 10">
            <a:extLst>
              <a:ext uri="{FF2B5EF4-FFF2-40B4-BE49-F238E27FC236}">
                <a16:creationId xmlns:a16="http://schemas.microsoft.com/office/drawing/2014/main" id="{FDAFC069-CBD5-2340-98D1-94A253CC6B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033F1B3B-0547-D64B-A989-9EE7474CDE5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0881" y="575469"/>
            <a:ext cx="10987076" cy="5707062"/>
          </a:xfrm>
          <a:custGeom>
            <a:avLst/>
            <a:gdLst>
              <a:gd name="connsiteX0" fmla="*/ 2525375 w 10983913"/>
              <a:gd name="connsiteY0" fmla="*/ 0 h 5707062"/>
              <a:gd name="connsiteX1" fmla="*/ 10983913 w 10983913"/>
              <a:gd name="connsiteY1" fmla="*/ 0 h 5707062"/>
              <a:gd name="connsiteX2" fmla="*/ 10983913 w 10983913"/>
              <a:gd name="connsiteY2" fmla="*/ 0 h 5707062"/>
              <a:gd name="connsiteX3" fmla="*/ 10983913 w 10983913"/>
              <a:gd name="connsiteY3" fmla="*/ 3181687 h 5707062"/>
              <a:gd name="connsiteX4" fmla="*/ 8458538 w 10983913"/>
              <a:gd name="connsiteY4" fmla="*/ 5707062 h 5707062"/>
              <a:gd name="connsiteX5" fmla="*/ 0 w 10983913"/>
              <a:gd name="connsiteY5" fmla="*/ 5707062 h 5707062"/>
              <a:gd name="connsiteX6" fmla="*/ 0 w 10983913"/>
              <a:gd name="connsiteY6" fmla="*/ 5707062 h 5707062"/>
              <a:gd name="connsiteX7" fmla="*/ 0 w 10983913"/>
              <a:gd name="connsiteY7" fmla="*/ 2525375 h 5707062"/>
              <a:gd name="connsiteX8" fmla="*/ 2525375 w 10983913"/>
              <a:gd name="connsiteY8" fmla="*/ 0 h 5707062"/>
              <a:gd name="connsiteX0" fmla="*/ 2525375 w 10983913"/>
              <a:gd name="connsiteY0" fmla="*/ 0 h 5707062"/>
              <a:gd name="connsiteX1" fmla="*/ 10983913 w 10983913"/>
              <a:gd name="connsiteY1" fmla="*/ 0 h 5707062"/>
              <a:gd name="connsiteX2" fmla="*/ 10983913 w 10983913"/>
              <a:gd name="connsiteY2" fmla="*/ 0 h 5707062"/>
              <a:gd name="connsiteX3" fmla="*/ 10983913 w 10983913"/>
              <a:gd name="connsiteY3" fmla="*/ 3181687 h 5707062"/>
              <a:gd name="connsiteX4" fmla="*/ 8458538 w 10983913"/>
              <a:gd name="connsiteY4" fmla="*/ 5707062 h 5707062"/>
              <a:gd name="connsiteX5" fmla="*/ 0 w 10983913"/>
              <a:gd name="connsiteY5" fmla="*/ 5707062 h 5707062"/>
              <a:gd name="connsiteX6" fmla="*/ 0 w 10983913"/>
              <a:gd name="connsiteY6" fmla="*/ 5707062 h 5707062"/>
              <a:gd name="connsiteX7" fmla="*/ 0 w 10983913"/>
              <a:gd name="connsiteY7" fmla="*/ 2525375 h 5707062"/>
              <a:gd name="connsiteX8" fmla="*/ 2525375 w 10983913"/>
              <a:gd name="connsiteY8" fmla="*/ 0 h 5707062"/>
              <a:gd name="connsiteX0" fmla="*/ 2525375 w 10983913"/>
              <a:gd name="connsiteY0" fmla="*/ 0 h 5707062"/>
              <a:gd name="connsiteX1" fmla="*/ 10983913 w 10983913"/>
              <a:gd name="connsiteY1" fmla="*/ 0 h 5707062"/>
              <a:gd name="connsiteX2" fmla="*/ 10983913 w 10983913"/>
              <a:gd name="connsiteY2" fmla="*/ 0 h 5707062"/>
              <a:gd name="connsiteX3" fmla="*/ 10983913 w 10983913"/>
              <a:gd name="connsiteY3" fmla="*/ 3181687 h 5707062"/>
              <a:gd name="connsiteX4" fmla="*/ 8458538 w 10983913"/>
              <a:gd name="connsiteY4" fmla="*/ 5707062 h 5707062"/>
              <a:gd name="connsiteX5" fmla="*/ 0 w 10983913"/>
              <a:gd name="connsiteY5" fmla="*/ 5707062 h 5707062"/>
              <a:gd name="connsiteX6" fmla="*/ 0 w 10983913"/>
              <a:gd name="connsiteY6" fmla="*/ 5707062 h 5707062"/>
              <a:gd name="connsiteX7" fmla="*/ 0 w 10983913"/>
              <a:gd name="connsiteY7" fmla="*/ 2525375 h 5707062"/>
              <a:gd name="connsiteX8" fmla="*/ 2525375 w 10983913"/>
              <a:gd name="connsiteY8" fmla="*/ 0 h 5707062"/>
              <a:gd name="connsiteX0" fmla="*/ 2525375 w 10983913"/>
              <a:gd name="connsiteY0" fmla="*/ 0 h 5707062"/>
              <a:gd name="connsiteX1" fmla="*/ 10983913 w 10983913"/>
              <a:gd name="connsiteY1" fmla="*/ 0 h 5707062"/>
              <a:gd name="connsiteX2" fmla="*/ 10983913 w 10983913"/>
              <a:gd name="connsiteY2" fmla="*/ 0 h 5707062"/>
              <a:gd name="connsiteX3" fmla="*/ 10983913 w 10983913"/>
              <a:gd name="connsiteY3" fmla="*/ 3181687 h 5707062"/>
              <a:gd name="connsiteX4" fmla="*/ 8458538 w 10983913"/>
              <a:gd name="connsiteY4" fmla="*/ 5707062 h 5707062"/>
              <a:gd name="connsiteX5" fmla="*/ 0 w 10983913"/>
              <a:gd name="connsiteY5" fmla="*/ 5707062 h 5707062"/>
              <a:gd name="connsiteX6" fmla="*/ 0 w 10983913"/>
              <a:gd name="connsiteY6" fmla="*/ 5707062 h 5707062"/>
              <a:gd name="connsiteX7" fmla="*/ 0 w 10983913"/>
              <a:gd name="connsiteY7" fmla="*/ 2525375 h 5707062"/>
              <a:gd name="connsiteX8" fmla="*/ 2525375 w 10983913"/>
              <a:gd name="connsiteY8" fmla="*/ 0 h 5707062"/>
              <a:gd name="connsiteX0" fmla="*/ 0 w 10983913"/>
              <a:gd name="connsiteY0" fmla="*/ 2525375 h 5707062"/>
              <a:gd name="connsiteX1" fmla="*/ 10983913 w 10983913"/>
              <a:gd name="connsiteY1" fmla="*/ 0 h 5707062"/>
              <a:gd name="connsiteX2" fmla="*/ 10983913 w 10983913"/>
              <a:gd name="connsiteY2" fmla="*/ 0 h 5707062"/>
              <a:gd name="connsiteX3" fmla="*/ 10983913 w 10983913"/>
              <a:gd name="connsiteY3" fmla="*/ 3181687 h 5707062"/>
              <a:gd name="connsiteX4" fmla="*/ 8458538 w 10983913"/>
              <a:gd name="connsiteY4" fmla="*/ 5707062 h 5707062"/>
              <a:gd name="connsiteX5" fmla="*/ 0 w 10983913"/>
              <a:gd name="connsiteY5" fmla="*/ 5707062 h 5707062"/>
              <a:gd name="connsiteX6" fmla="*/ 0 w 10983913"/>
              <a:gd name="connsiteY6" fmla="*/ 5707062 h 5707062"/>
              <a:gd name="connsiteX7" fmla="*/ 0 w 10983913"/>
              <a:gd name="connsiteY7" fmla="*/ 2525375 h 5707062"/>
              <a:gd name="connsiteX0" fmla="*/ 0 w 10983913"/>
              <a:gd name="connsiteY0" fmla="*/ 2525375 h 5707062"/>
              <a:gd name="connsiteX1" fmla="*/ 10983913 w 10983913"/>
              <a:gd name="connsiteY1" fmla="*/ 0 h 5707062"/>
              <a:gd name="connsiteX2" fmla="*/ 10983913 w 10983913"/>
              <a:gd name="connsiteY2" fmla="*/ 0 h 5707062"/>
              <a:gd name="connsiteX3" fmla="*/ 10983913 w 10983913"/>
              <a:gd name="connsiteY3" fmla="*/ 3181687 h 5707062"/>
              <a:gd name="connsiteX4" fmla="*/ 8458538 w 10983913"/>
              <a:gd name="connsiteY4" fmla="*/ 5707062 h 5707062"/>
              <a:gd name="connsiteX5" fmla="*/ 0 w 10983913"/>
              <a:gd name="connsiteY5" fmla="*/ 5707062 h 5707062"/>
              <a:gd name="connsiteX6" fmla="*/ 0 w 10983913"/>
              <a:gd name="connsiteY6" fmla="*/ 5707062 h 5707062"/>
              <a:gd name="connsiteX7" fmla="*/ 0 w 10983913"/>
              <a:gd name="connsiteY7" fmla="*/ 2525375 h 5707062"/>
              <a:gd name="connsiteX0" fmla="*/ 7088 w 10983913"/>
              <a:gd name="connsiteY0" fmla="*/ 1915 h 5707062"/>
              <a:gd name="connsiteX1" fmla="*/ 10983913 w 10983913"/>
              <a:gd name="connsiteY1" fmla="*/ 0 h 5707062"/>
              <a:gd name="connsiteX2" fmla="*/ 10983913 w 10983913"/>
              <a:gd name="connsiteY2" fmla="*/ 0 h 5707062"/>
              <a:gd name="connsiteX3" fmla="*/ 10983913 w 10983913"/>
              <a:gd name="connsiteY3" fmla="*/ 3181687 h 5707062"/>
              <a:gd name="connsiteX4" fmla="*/ 8458538 w 10983913"/>
              <a:gd name="connsiteY4" fmla="*/ 5707062 h 5707062"/>
              <a:gd name="connsiteX5" fmla="*/ 0 w 10983913"/>
              <a:gd name="connsiteY5" fmla="*/ 5707062 h 5707062"/>
              <a:gd name="connsiteX6" fmla="*/ 0 w 10983913"/>
              <a:gd name="connsiteY6" fmla="*/ 5707062 h 5707062"/>
              <a:gd name="connsiteX7" fmla="*/ 7088 w 10983913"/>
              <a:gd name="connsiteY7" fmla="*/ 1915 h 5707062"/>
              <a:gd name="connsiteX0" fmla="*/ 16868 w 10983913"/>
              <a:gd name="connsiteY0" fmla="*/ 11695 h 5707062"/>
              <a:gd name="connsiteX1" fmla="*/ 10983913 w 10983913"/>
              <a:gd name="connsiteY1" fmla="*/ 0 h 5707062"/>
              <a:gd name="connsiteX2" fmla="*/ 10983913 w 10983913"/>
              <a:gd name="connsiteY2" fmla="*/ 0 h 5707062"/>
              <a:gd name="connsiteX3" fmla="*/ 10983913 w 10983913"/>
              <a:gd name="connsiteY3" fmla="*/ 3181687 h 5707062"/>
              <a:gd name="connsiteX4" fmla="*/ 8458538 w 10983913"/>
              <a:gd name="connsiteY4" fmla="*/ 5707062 h 5707062"/>
              <a:gd name="connsiteX5" fmla="*/ 0 w 10983913"/>
              <a:gd name="connsiteY5" fmla="*/ 5707062 h 5707062"/>
              <a:gd name="connsiteX6" fmla="*/ 0 w 10983913"/>
              <a:gd name="connsiteY6" fmla="*/ 5707062 h 5707062"/>
              <a:gd name="connsiteX7" fmla="*/ 16868 w 10983913"/>
              <a:gd name="connsiteY7" fmla="*/ 11695 h 5707062"/>
              <a:gd name="connsiteX0" fmla="*/ 471 w 10987076"/>
              <a:gd name="connsiteY0" fmla="*/ 1915 h 5707062"/>
              <a:gd name="connsiteX1" fmla="*/ 10987076 w 10987076"/>
              <a:gd name="connsiteY1" fmla="*/ 0 h 5707062"/>
              <a:gd name="connsiteX2" fmla="*/ 10987076 w 10987076"/>
              <a:gd name="connsiteY2" fmla="*/ 0 h 5707062"/>
              <a:gd name="connsiteX3" fmla="*/ 10987076 w 10987076"/>
              <a:gd name="connsiteY3" fmla="*/ 3181687 h 5707062"/>
              <a:gd name="connsiteX4" fmla="*/ 8461701 w 10987076"/>
              <a:gd name="connsiteY4" fmla="*/ 5707062 h 5707062"/>
              <a:gd name="connsiteX5" fmla="*/ 3163 w 10987076"/>
              <a:gd name="connsiteY5" fmla="*/ 5707062 h 5707062"/>
              <a:gd name="connsiteX6" fmla="*/ 3163 w 10987076"/>
              <a:gd name="connsiteY6" fmla="*/ 5707062 h 5707062"/>
              <a:gd name="connsiteX7" fmla="*/ 471 w 10987076"/>
              <a:gd name="connsiteY7" fmla="*/ 1915 h 5707062"/>
              <a:gd name="connsiteX0" fmla="*/ 471 w 10987076"/>
              <a:gd name="connsiteY0" fmla="*/ 1915 h 5707062"/>
              <a:gd name="connsiteX1" fmla="*/ 10987076 w 10987076"/>
              <a:gd name="connsiteY1" fmla="*/ 0 h 5707062"/>
              <a:gd name="connsiteX2" fmla="*/ 10987076 w 10987076"/>
              <a:gd name="connsiteY2" fmla="*/ 0 h 5707062"/>
              <a:gd name="connsiteX3" fmla="*/ 10987076 w 10987076"/>
              <a:gd name="connsiteY3" fmla="*/ 3181687 h 5707062"/>
              <a:gd name="connsiteX4" fmla="*/ 8461701 w 10987076"/>
              <a:gd name="connsiteY4" fmla="*/ 5707062 h 5707062"/>
              <a:gd name="connsiteX5" fmla="*/ 3163 w 10987076"/>
              <a:gd name="connsiteY5" fmla="*/ 5707062 h 5707062"/>
              <a:gd name="connsiteX6" fmla="*/ 3163 w 10987076"/>
              <a:gd name="connsiteY6" fmla="*/ 5707062 h 5707062"/>
              <a:gd name="connsiteX7" fmla="*/ 471 w 10987076"/>
              <a:gd name="connsiteY7" fmla="*/ 1915 h 5707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987076" h="5707062">
                <a:moveTo>
                  <a:pt x="471" y="1915"/>
                </a:moveTo>
                <a:lnTo>
                  <a:pt x="10987076" y="0"/>
                </a:lnTo>
                <a:lnTo>
                  <a:pt x="10987076" y="0"/>
                </a:lnTo>
                <a:lnTo>
                  <a:pt x="10987076" y="3181687"/>
                </a:lnTo>
                <a:cubicBezTo>
                  <a:pt x="10987076" y="4576413"/>
                  <a:pt x="9856427" y="5707062"/>
                  <a:pt x="8461701" y="5707062"/>
                </a:cubicBezTo>
                <a:lnTo>
                  <a:pt x="3163" y="5707062"/>
                </a:lnTo>
                <a:lnTo>
                  <a:pt x="3163" y="5707062"/>
                </a:lnTo>
                <a:cubicBezTo>
                  <a:pt x="5526" y="3805346"/>
                  <a:pt x="-1892" y="1903631"/>
                  <a:pt x="471" y="1915"/>
                </a:cubicBezTo>
                <a:close/>
              </a:path>
            </a:pathLst>
          </a:custGeom>
          <a:solidFill>
            <a:schemeClr val="bg1">
              <a:lumMod val="95000"/>
              <a:alpha val="20000"/>
            </a:schemeClr>
          </a:solidFill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04B79403-7229-7F4D-A4A8-BD7F410E7D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12586" y="5104433"/>
            <a:ext cx="8108266" cy="881041"/>
          </a:xfrm>
        </p:spPr>
        <p:txBody>
          <a:bodyPr anchor="b">
            <a:normAutofit/>
          </a:bodyPr>
          <a:lstStyle>
            <a:lvl1pPr>
              <a:defRPr sz="5100">
                <a:solidFill>
                  <a:schemeClr val="bg1"/>
                </a:solidFill>
              </a:defRPr>
            </a:lvl1pPr>
          </a:lstStyle>
          <a:p>
            <a:r>
              <a:rPr lang="sv-SE"/>
              <a:t>Rubrik </a:t>
            </a:r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endParaRPr lang="sv-SE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35B26F82-AF51-3943-82CF-64E9F1A2C22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12586" y="4548851"/>
            <a:ext cx="8108266" cy="555582"/>
          </a:xfrm>
        </p:spPr>
        <p:txBody>
          <a:bodyPr anchor="b"/>
          <a:lstStyle>
            <a:lvl1pPr marL="0" indent="0">
              <a:buNone/>
              <a:defRPr sz="240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Nytt avsnitt</a:t>
            </a:r>
          </a:p>
        </p:txBody>
      </p:sp>
      <p:sp>
        <p:nvSpPr>
          <p:cNvPr id="5" name="Platshållare för text 2">
            <a:extLst>
              <a:ext uri="{FF2B5EF4-FFF2-40B4-BE49-F238E27FC236}">
                <a16:creationId xmlns:a16="http://schemas.microsoft.com/office/drawing/2014/main" id="{44CA0DB1-8D0C-C448-B500-88F61DCD3364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1012586" y="1032082"/>
            <a:ext cx="8108266" cy="555582"/>
          </a:xfrm>
        </p:spPr>
        <p:txBody>
          <a:bodyPr anchor="b">
            <a:noAutofit/>
          </a:bodyPr>
          <a:lstStyle>
            <a:lvl1pPr marL="0" indent="0">
              <a:buNone/>
              <a:defRPr sz="4400" cap="none" spc="50" baseline="0">
                <a:solidFill>
                  <a:schemeClr val="bg1"/>
                </a:solidFill>
                <a:latin typeface="SuomiHand Sc" panose="02000608030000020004" pitchFamily="2" charset="77"/>
                <a:cs typeface="SuomiHand Sc" panose="02000608030000020004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Lorem </a:t>
            </a:r>
            <a:r>
              <a:rPr lang="sv-SE" err="1"/>
              <a:t>ipsum</a:t>
            </a:r>
            <a:r>
              <a:rPr lang="sv-SE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810174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ytt avsnitt – Ros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objekt 10">
            <a:extLst>
              <a:ext uri="{FF2B5EF4-FFF2-40B4-BE49-F238E27FC236}">
                <a16:creationId xmlns:a16="http://schemas.microsoft.com/office/drawing/2014/main" id="{FDAFC069-CBD5-2340-98D1-94A253CC6B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033F1B3B-0547-D64B-A989-9EE7474CDE5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0881" y="575469"/>
            <a:ext cx="10987076" cy="5707062"/>
          </a:xfrm>
          <a:custGeom>
            <a:avLst/>
            <a:gdLst>
              <a:gd name="connsiteX0" fmla="*/ 2525375 w 10983913"/>
              <a:gd name="connsiteY0" fmla="*/ 0 h 5707062"/>
              <a:gd name="connsiteX1" fmla="*/ 10983913 w 10983913"/>
              <a:gd name="connsiteY1" fmla="*/ 0 h 5707062"/>
              <a:gd name="connsiteX2" fmla="*/ 10983913 w 10983913"/>
              <a:gd name="connsiteY2" fmla="*/ 0 h 5707062"/>
              <a:gd name="connsiteX3" fmla="*/ 10983913 w 10983913"/>
              <a:gd name="connsiteY3" fmla="*/ 3181687 h 5707062"/>
              <a:gd name="connsiteX4" fmla="*/ 8458538 w 10983913"/>
              <a:gd name="connsiteY4" fmla="*/ 5707062 h 5707062"/>
              <a:gd name="connsiteX5" fmla="*/ 0 w 10983913"/>
              <a:gd name="connsiteY5" fmla="*/ 5707062 h 5707062"/>
              <a:gd name="connsiteX6" fmla="*/ 0 w 10983913"/>
              <a:gd name="connsiteY6" fmla="*/ 5707062 h 5707062"/>
              <a:gd name="connsiteX7" fmla="*/ 0 w 10983913"/>
              <a:gd name="connsiteY7" fmla="*/ 2525375 h 5707062"/>
              <a:gd name="connsiteX8" fmla="*/ 2525375 w 10983913"/>
              <a:gd name="connsiteY8" fmla="*/ 0 h 5707062"/>
              <a:gd name="connsiteX0" fmla="*/ 2525375 w 10983913"/>
              <a:gd name="connsiteY0" fmla="*/ 0 h 5707062"/>
              <a:gd name="connsiteX1" fmla="*/ 10983913 w 10983913"/>
              <a:gd name="connsiteY1" fmla="*/ 0 h 5707062"/>
              <a:gd name="connsiteX2" fmla="*/ 10983913 w 10983913"/>
              <a:gd name="connsiteY2" fmla="*/ 0 h 5707062"/>
              <a:gd name="connsiteX3" fmla="*/ 10983913 w 10983913"/>
              <a:gd name="connsiteY3" fmla="*/ 3181687 h 5707062"/>
              <a:gd name="connsiteX4" fmla="*/ 8458538 w 10983913"/>
              <a:gd name="connsiteY4" fmla="*/ 5707062 h 5707062"/>
              <a:gd name="connsiteX5" fmla="*/ 0 w 10983913"/>
              <a:gd name="connsiteY5" fmla="*/ 5707062 h 5707062"/>
              <a:gd name="connsiteX6" fmla="*/ 0 w 10983913"/>
              <a:gd name="connsiteY6" fmla="*/ 5707062 h 5707062"/>
              <a:gd name="connsiteX7" fmla="*/ 0 w 10983913"/>
              <a:gd name="connsiteY7" fmla="*/ 2525375 h 5707062"/>
              <a:gd name="connsiteX8" fmla="*/ 2525375 w 10983913"/>
              <a:gd name="connsiteY8" fmla="*/ 0 h 5707062"/>
              <a:gd name="connsiteX0" fmla="*/ 2525375 w 10983913"/>
              <a:gd name="connsiteY0" fmla="*/ 0 h 5707062"/>
              <a:gd name="connsiteX1" fmla="*/ 10983913 w 10983913"/>
              <a:gd name="connsiteY1" fmla="*/ 0 h 5707062"/>
              <a:gd name="connsiteX2" fmla="*/ 10983913 w 10983913"/>
              <a:gd name="connsiteY2" fmla="*/ 0 h 5707062"/>
              <a:gd name="connsiteX3" fmla="*/ 10983913 w 10983913"/>
              <a:gd name="connsiteY3" fmla="*/ 3181687 h 5707062"/>
              <a:gd name="connsiteX4" fmla="*/ 8458538 w 10983913"/>
              <a:gd name="connsiteY4" fmla="*/ 5707062 h 5707062"/>
              <a:gd name="connsiteX5" fmla="*/ 0 w 10983913"/>
              <a:gd name="connsiteY5" fmla="*/ 5707062 h 5707062"/>
              <a:gd name="connsiteX6" fmla="*/ 0 w 10983913"/>
              <a:gd name="connsiteY6" fmla="*/ 5707062 h 5707062"/>
              <a:gd name="connsiteX7" fmla="*/ 0 w 10983913"/>
              <a:gd name="connsiteY7" fmla="*/ 2525375 h 5707062"/>
              <a:gd name="connsiteX8" fmla="*/ 2525375 w 10983913"/>
              <a:gd name="connsiteY8" fmla="*/ 0 h 5707062"/>
              <a:gd name="connsiteX0" fmla="*/ 2525375 w 10983913"/>
              <a:gd name="connsiteY0" fmla="*/ 0 h 5707062"/>
              <a:gd name="connsiteX1" fmla="*/ 10983913 w 10983913"/>
              <a:gd name="connsiteY1" fmla="*/ 0 h 5707062"/>
              <a:gd name="connsiteX2" fmla="*/ 10983913 w 10983913"/>
              <a:gd name="connsiteY2" fmla="*/ 0 h 5707062"/>
              <a:gd name="connsiteX3" fmla="*/ 10983913 w 10983913"/>
              <a:gd name="connsiteY3" fmla="*/ 3181687 h 5707062"/>
              <a:gd name="connsiteX4" fmla="*/ 8458538 w 10983913"/>
              <a:gd name="connsiteY4" fmla="*/ 5707062 h 5707062"/>
              <a:gd name="connsiteX5" fmla="*/ 0 w 10983913"/>
              <a:gd name="connsiteY5" fmla="*/ 5707062 h 5707062"/>
              <a:gd name="connsiteX6" fmla="*/ 0 w 10983913"/>
              <a:gd name="connsiteY6" fmla="*/ 5707062 h 5707062"/>
              <a:gd name="connsiteX7" fmla="*/ 0 w 10983913"/>
              <a:gd name="connsiteY7" fmla="*/ 2525375 h 5707062"/>
              <a:gd name="connsiteX8" fmla="*/ 2525375 w 10983913"/>
              <a:gd name="connsiteY8" fmla="*/ 0 h 5707062"/>
              <a:gd name="connsiteX0" fmla="*/ 0 w 10983913"/>
              <a:gd name="connsiteY0" fmla="*/ 2525375 h 5707062"/>
              <a:gd name="connsiteX1" fmla="*/ 10983913 w 10983913"/>
              <a:gd name="connsiteY1" fmla="*/ 0 h 5707062"/>
              <a:gd name="connsiteX2" fmla="*/ 10983913 w 10983913"/>
              <a:gd name="connsiteY2" fmla="*/ 0 h 5707062"/>
              <a:gd name="connsiteX3" fmla="*/ 10983913 w 10983913"/>
              <a:gd name="connsiteY3" fmla="*/ 3181687 h 5707062"/>
              <a:gd name="connsiteX4" fmla="*/ 8458538 w 10983913"/>
              <a:gd name="connsiteY4" fmla="*/ 5707062 h 5707062"/>
              <a:gd name="connsiteX5" fmla="*/ 0 w 10983913"/>
              <a:gd name="connsiteY5" fmla="*/ 5707062 h 5707062"/>
              <a:gd name="connsiteX6" fmla="*/ 0 w 10983913"/>
              <a:gd name="connsiteY6" fmla="*/ 5707062 h 5707062"/>
              <a:gd name="connsiteX7" fmla="*/ 0 w 10983913"/>
              <a:gd name="connsiteY7" fmla="*/ 2525375 h 5707062"/>
              <a:gd name="connsiteX0" fmla="*/ 0 w 10983913"/>
              <a:gd name="connsiteY0" fmla="*/ 2525375 h 5707062"/>
              <a:gd name="connsiteX1" fmla="*/ 10983913 w 10983913"/>
              <a:gd name="connsiteY1" fmla="*/ 0 h 5707062"/>
              <a:gd name="connsiteX2" fmla="*/ 10983913 w 10983913"/>
              <a:gd name="connsiteY2" fmla="*/ 0 h 5707062"/>
              <a:gd name="connsiteX3" fmla="*/ 10983913 w 10983913"/>
              <a:gd name="connsiteY3" fmla="*/ 3181687 h 5707062"/>
              <a:gd name="connsiteX4" fmla="*/ 8458538 w 10983913"/>
              <a:gd name="connsiteY4" fmla="*/ 5707062 h 5707062"/>
              <a:gd name="connsiteX5" fmla="*/ 0 w 10983913"/>
              <a:gd name="connsiteY5" fmla="*/ 5707062 h 5707062"/>
              <a:gd name="connsiteX6" fmla="*/ 0 w 10983913"/>
              <a:gd name="connsiteY6" fmla="*/ 5707062 h 5707062"/>
              <a:gd name="connsiteX7" fmla="*/ 0 w 10983913"/>
              <a:gd name="connsiteY7" fmla="*/ 2525375 h 5707062"/>
              <a:gd name="connsiteX0" fmla="*/ 7088 w 10983913"/>
              <a:gd name="connsiteY0" fmla="*/ 1915 h 5707062"/>
              <a:gd name="connsiteX1" fmla="*/ 10983913 w 10983913"/>
              <a:gd name="connsiteY1" fmla="*/ 0 h 5707062"/>
              <a:gd name="connsiteX2" fmla="*/ 10983913 w 10983913"/>
              <a:gd name="connsiteY2" fmla="*/ 0 h 5707062"/>
              <a:gd name="connsiteX3" fmla="*/ 10983913 w 10983913"/>
              <a:gd name="connsiteY3" fmla="*/ 3181687 h 5707062"/>
              <a:gd name="connsiteX4" fmla="*/ 8458538 w 10983913"/>
              <a:gd name="connsiteY4" fmla="*/ 5707062 h 5707062"/>
              <a:gd name="connsiteX5" fmla="*/ 0 w 10983913"/>
              <a:gd name="connsiteY5" fmla="*/ 5707062 h 5707062"/>
              <a:gd name="connsiteX6" fmla="*/ 0 w 10983913"/>
              <a:gd name="connsiteY6" fmla="*/ 5707062 h 5707062"/>
              <a:gd name="connsiteX7" fmla="*/ 7088 w 10983913"/>
              <a:gd name="connsiteY7" fmla="*/ 1915 h 5707062"/>
              <a:gd name="connsiteX0" fmla="*/ 16868 w 10983913"/>
              <a:gd name="connsiteY0" fmla="*/ 11695 h 5707062"/>
              <a:gd name="connsiteX1" fmla="*/ 10983913 w 10983913"/>
              <a:gd name="connsiteY1" fmla="*/ 0 h 5707062"/>
              <a:gd name="connsiteX2" fmla="*/ 10983913 w 10983913"/>
              <a:gd name="connsiteY2" fmla="*/ 0 h 5707062"/>
              <a:gd name="connsiteX3" fmla="*/ 10983913 w 10983913"/>
              <a:gd name="connsiteY3" fmla="*/ 3181687 h 5707062"/>
              <a:gd name="connsiteX4" fmla="*/ 8458538 w 10983913"/>
              <a:gd name="connsiteY4" fmla="*/ 5707062 h 5707062"/>
              <a:gd name="connsiteX5" fmla="*/ 0 w 10983913"/>
              <a:gd name="connsiteY5" fmla="*/ 5707062 h 5707062"/>
              <a:gd name="connsiteX6" fmla="*/ 0 w 10983913"/>
              <a:gd name="connsiteY6" fmla="*/ 5707062 h 5707062"/>
              <a:gd name="connsiteX7" fmla="*/ 16868 w 10983913"/>
              <a:gd name="connsiteY7" fmla="*/ 11695 h 5707062"/>
              <a:gd name="connsiteX0" fmla="*/ 471 w 10987076"/>
              <a:gd name="connsiteY0" fmla="*/ 1915 h 5707062"/>
              <a:gd name="connsiteX1" fmla="*/ 10987076 w 10987076"/>
              <a:gd name="connsiteY1" fmla="*/ 0 h 5707062"/>
              <a:gd name="connsiteX2" fmla="*/ 10987076 w 10987076"/>
              <a:gd name="connsiteY2" fmla="*/ 0 h 5707062"/>
              <a:gd name="connsiteX3" fmla="*/ 10987076 w 10987076"/>
              <a:gd name="connsiteY3" fmla="*/ 3181687 h 5707062"/>
              <a:gd name="connsiteX4" fmla="*/ 8461701 w 10987076"/>
              <a:gd name="connsiteY4" fmla="*/ 5707062 h 5707062"/>
              <a:gd name="connsiteX5" fmla="*/ 3163 w 10987076"/>
              <a:gd name="connsiteY5" fmla="*/ 5707062 h 5707062"/>
              <a:gd name="connsiteX6" fmla="*/ 3163 w 10987076"/>
              <a:gd name="connsiteY6" fmla="*/ 5707062 h 5707062"/>
              <a:gd name="connsiteX7" fmla="*/ 471 w 10987076"/>
              <a:gd name="connsiteY7" fmla="*/ 1915 h 5707062"/>
              <a:gd name="connsiteX0" fmla="*/ 471 w 10987076"/>
              <a:gd name="connsiteY0" fmla="*/ 1915 h 5707062"/>
              <a:gd name="connsiteX1" fmla="*/ 10987076 w 10987076"/>
              <a:gd name="connsiteY1" fmla="*/ 0 h 5707062"/>
              <a:gd name="connsiteX2" fmla="*/ 10987076 w 10987076"/>
              <a:gd name="connsiteY2" fmla="*/ 0 h 5707062"/>
              <a:gd name="connsiteX3" fmla="*/ 10987076 w 10987076"/>
              <a:gd name="connsiteY3" fmla="*/ 3181687 h 5707062"/>
              <a:gd name="connsiteX4" fmla="*/ 8461701 w 10987076"/>
              <a:gd name="connsiteY4" fmla="*/ 5707062 h 5707062"/>
              <a:gd name="connsiteX5" fmla="*/ 3163 w 10987076"/>
              <a:gd name="connsiteY5" fmla="*/ 5707062 h 5707062"/>
              <a:gd name="connsiteX6" fmla="*/ 3163 w 10987076"/>
              <a:gd name="connsiteY6" fmla="*/ 5707062 h 5707062"/>
              <a:gd name="connsiteX7" fmla="*/ 471 w 10987076"/>
              <a:gd name="connsiteY7" fmla="*/ 1915 h 5707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987076" h="5707062">
                <a:moveTo>
                  <a:pt x="471" y="1915"/>
                </a:moveTo>
                <a:lnTo>
                  <a:pt x="10987076" y="0"/>
                </a:lnTo>
                <a:lnTo>
                  <a:pt x="10987076" y="0"/>
                </a:lnTo>
                <a:lnTo>
                  <a:pt x="10987076" y="3181687"/>
                </a:lnTo>
                <a:cubicBezTo>
                  <a:pt x="10987076" y="4576413"/>
                  <a:pt x="9856427" y="5707062"/>
                  <a:pt x="8461701" y="5707062"/>
                </a:cubicBezTo>
                <a:lnTo>
                  <a:pt x="3163" y="5707062"/>
                </a:lnTo>
                <a:lnTo>
                  <a:pt x="3163" y="5707062"/>
                </a:lnTo>
                <a:cubicBezTo>
                  <a:pt x="5526" y="3805346"/>
                  <a:pt x="-1892" y="1903631"/>
                  <a:pt x="471" y="1915"/>
                </a:cubicBezTo>
                <a:close/>
              </a:path>
            </a:pathLst>
          </a:custGeom>
          <a:solidFill>
            <a:schemeClr val="bg1">
              <a:lumMod val="95000"/>
              <a:alpha val="20000"/>
            </a:schemeClr>
          </a:solidFill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04B79403-7229-7F4D-A4A8-BD7F410E7D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12586" y="5104433"/>
            <a:ext cx="8108266" cy="881041"/>
          </a:xfrm>
        </p:spPr>
        <p:txBody>
          <a:bodyPr anchor="b">
            <a:normAutofit/>
          </a:bodyPr>
          <a:lstStyle>
            <a:lvl1pPr>
              <a:defRPr sz="5100">
                <a:solidFill>
                  <a:schemeClr val="bg1"/>
                </a:solidFill>
              </a:defRPr>
            </a:lvl1pPr>
          </a:lstStyle>
          <a:p>
            <a:r>
              <a:rPr lang="sv-SE"/>
              <a:t>Rubrik </a:t>
            </a:r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endParaRPr lang="sv-SE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35B26F82-AF51-3943-82CF-64E9F1A2C22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12586" y="4548851"/>
            <a:ext cx="8108266" cy="555582"/>
          </a:xfrm>
        </p:spPr>
        <p:txBody>
          <a:bodyPr anchor="b"/>
          <a:lstStyle>
            <a:lvl1pPr marL="0" indent="0">
              <a:buNone/>
              <a:defRPr sz="240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Nytt avsnitt</a:t>
            </a:r>
          </a:p>
        </p:txBody>
      </p:sp>
      <p:sp>
        <p:nvSpPr>
          <p:cNvPr id="5" name="Platshållare för text 2">
            <a:extLst>
              <a:ext uri="{FF2B5EF4-FFF2-40B4-BE49-F238E27FC236}">
                <a16:creationId xmlns:a16="http://schemas.microsoft.com/office/drawing/2014/main" id="{44CA0DB1-8D0C-C448-B500-88F61DCD3364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1012586" y="1032082"/>
            <a:ext cx="8108266" cy="555582"/>
          </a:xfrm>
        </p:spPr>
        <p:txBody>
          <a:bodyPr anchor="b">
            <a:noAutofit/>
          </a:bodyPr>
          <a:lstStyle>
            <a:lvl1pPr marL="0" indent="0">
              <a:buNone/>
              <a:defRPr sz="4400" cap="none" spc="50" baseline="0">
                <a:solidFill>
                  <a:schemeClr val="bg1"/>
                </a:solidFill>
                <a:latin typeface="SuomiHand Sc" panose="02000608030000020004" pitchFamily="2" charset="77"/>
                <a:cs typeface="SuomiHand Sc" panose="02000608030000020004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Lorem </a:t>
            </a:r>
            <a:r>
              <a:rPr lang="sv-SE" err="1"/>
              <a:t>ipsum</a:t>
            </a:r>
            <a:r>
              <a:rPr lang="sv-SE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2032843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ytt avsnitt – Blå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objekt 10">
            <a:extLst>
              <a:ext uri="{FF2B5EF4-FFF2-40B4-BE49-F238E27FC236}">
                <a16:creationId xmlns:a16="http://schemas.microsoft.com/office/drawing/2014/main" id="{FDAFC069-CBD5-2340-98D1-94A253CC6B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033F1B3B-0547-D64B-A989-9EE7474CDE5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0881" y="575469"/>
            <a:ext cx="10987076" cy="5707062"/>
          </a:xfrm>
          <a:custGeom>
            <a:avLst/>
            <a:gdLst>
              <a:gd name="connsiteX0" fmla="*/ 2525375 w 10983913"/>
              <a:gd name="connsiteY0" fmla="*/ 0 h 5707062"/>
              <a:gd name="connsiteX1" fmla="*/ 10983913 w 10983913"/>
              <a:gd name="connsiteY1" fmla="*/ 0 h 5707062"/>
              <a:gd name="connsiteX2" fmla="*/ 10983913 w 10983913"/>
              <a:gd name="connsiteY2" fmla="*/ 0 h 5707062"/>
              <a:gd name="connsiteX3" fmla="*/ 10983913 w 10983913"/>
              <a:gd name="connsiteY3" fmla="*/ 3181687 h 5707062"/>
              <a:gd name="connsiteX4" fmla="*/ 8458538 w 10983913"/>
              <a:gd name="connsiteY4" fmla="*/ 5707062 h 5707062"/>
              <a:gd name="connsiteX5" fmla="*/ 0 w 10983913"/>
              <a:gd name="connsiteY5" fmla="*/ 5707062 h 5707062"/>
              <a:gd name="connsiteX6" fmla="*/ 0 w 10983913"/>
              <a:gd name="connsiteY6" fmla="*/ 5707062 h 5707062"/>
              <a:gd name="connsiteX7" fmla="*/ 0 w 10983913"/>
              <a:gd name="connsiteY7" fmla="*/ 2525375 h 5707062"/>
              <a:gd name="connsiteX8" fmla="*/ 2525375 w 10983913"/>
              <a:gd name="connsiteY8" fmla="*/ 0 h 5707062"/>
              <a:gd name="connsiteX0" fmla="*/ 2525375 w 10983913"/>
              <a:gd name="connsiteY0" fmla="*/ 0 h 5707062"/>
              <a:gd name="connsiteX1" fmla="*/ 10983913 w 10983913"/>
              <a:gd name="connsiteY1" fmla="*/ 0 h 5707062"/>
              <a:gd name="connsiteX2" fmla="*/ 10983913 w 10983913"/>
              <a:gd name="connsiteY2" fmla="*/ 0 h 5707062"/>
              <a:gd name="connsiteX3" fmla="*/ 10983913 w 10983913"/>
              <a:gd name="connsiteY3" fmla="*/ 3181687 h 5707062"/>
              <a:gd name="connsiteX4" fmla="*/ 8458538 w 10983913"/>
              <a:gd name="connsiteY4" fmla="*/ 5707062 h 5707062"/>
              <a:gd name="connsiteX5" fmla="*/ 0 w 10983913"/>
              <a:gd name="connsiteY5" fmla="*/ 5707062 h 5707062"/>
              <a:gd name="connsiteX6" fmla="*/ 0 w 10983913"/>
              <a:gd name="connsiteY6" fmla="*/ 5707062 h 5707062"/>
              <a:gd name="connsiteX7" fmla="*/ 0 w 10983913"/>
              <a:gd name="connsiteY7" fmla="*/ 2525375 h 5707062"/>
              <a:gd name="connsiteX8" fmla="*/ 2525375 w 10983913"/>
              <a:gd name="connsiteY8" fmla="*/ 0 h 5707062"/>
              <a:gd name="connsiteX0" fmla="*/ 2525375 w 10983913"/>
              <a:gd name="connsiteY0" fmla="*/ 0 h 5707062"/>
              <a:gd name="connsiteX1" fmla="*/ 10983913 w 10983913"/>
              <a:gd name="connsiteY1" fmla="*/ 0 h 5707062"/>
              <a:gd name="connsiteX2" fmla="*/ 10983913 w 10983913"/>
              <a:gd name="connsiteY2" fmla="*/ 0 h 5707062"/>
              <a:gd name="connsiteX3" fmla="*/ 10983913 w 10983913"/>
              <a:gd name="connsiteY3" fmla="*/ 3181687 h 5707062"/>
              <a:gd name="connsiteX4" fmla="*/ 8458538 w 10983913"/>
              <a:gd name="connsiteY4" fmla="*/ 5707062 h 5707062"/>
              <a:gd name="connsiteX5" fmla="*/ 0 w 10983913"/>
              <a:gd name="connsiteY5" fmla="*/ 5707062 h 5707062"/>
              <a:gd name="connsiteX6" fmla="*/ 0 w 10983913"/>
              <a:gd name="connsiteY6" fmla="*/ 5707062 h 5707062"/>
              <a:gd name="connsiteX7" fmla="*/ 0 w 10983913"/>
              <a:gd name="connsiteY7" fmla="*/ 2525375 h 5707062"/>
              <a:gd name="connsiteX8" fmla="*/ 2525375 w 10983913"/>
              <a:gd name="connsiteY8" fmla="*/ 0 h 5707062"/>
              <a:gd name="connsiteX0" fmla="*/ 2525375 w 10983913"/>
              <a:gd name="connsiteY0" fmla="*/ 0 h 5707062"/>
              <a:gd name="connsiteX1" fmla="*/ 10983913 w 10983913"/>
              <a:gd name="connsiteY1" fmla="*/ 0 h 5707062"/>
              <a:gd name="connsiteX2" fmla="*/ 10983913 w 10983913"/>
              <a:gd name="connsiteY2" fmla="*/ 0 h 5707062"/>
              <a:gd name="connsiteX3" fmla="*/ 10983913 w 10983913"/>
              <a:gd name="connsiteY3" fmla="*/ 3181687 h 5707062"/>
              <a:gd name="connsiteX4" fmla="*/ 8458538 w 10983913"/>
              <a:gd name="connsiteY4" fmla="*/ 5707062 h 5707062"/>
              <a:gd name="connsiteX5" fmla="*/ 0 w 10983913"/>
              <a:gd name="connsiteY5" fmla="*/ 5707062 h 5707062"/>
              <a:gd name="connsiteX6" fmla="*/ 0 w 10983913"/>
              <a:gd name="connsiteY6" fmla="*/ 5707062 h 5707062"/>
              <a:gd name="connsiteX7" fmla="*/ 0 w 10983913"/>
              <a:gd name="connsiteY7" fmla="*/ 2525375 h 5707062"/>
              <a:gd name="connsiteX8" fmla="*/ 2525375 w 10983913"/>
              <a:gd name="connsiteY8" fmla="*/ 0 h 5707062"/>
              <a:gd name="connsiteX0" fmla="*/ 0 w 10983913"/>
              <a:gd name="connsiteY0" fmla="*/ 2525375 h 5707062"/>
              <a:gd name="connsiteX1" fmla="*/ 10983913 w 10983913"/>
              <a:gd name="connsiteY1" fmla="*/ 0 h 5707062"/>
              <a:gd name="connsiteX2" fmla="*/ 10983913 w 10983913"/>
              <a:gd name="connsiteY2" fmla="*/ 0 h 5707062"/>
              <a:gd name="connsiteX3" fmla="*/ 10983913 w 10983913"/>
              <a:gd name="connsiteY3" fmla="*/ 3181687 h 5707062"/>
              <a:gd name="connsiteX4" fmla="*/ 8458538 w 10983913"/>
              <a:gd name="connsiteY4" fmla="*/ 5707062 h 5707062"/>
              <a:gd name="connsiteX5" fmla="*/ 0 w 10983913"/>
              <a:gd name="connsiteY5" fmla="*/ 5707062 h 5707062"/>
              <a:gd name="connsiteX6" fmla="*/ 0 w 10983913"/>
              <a:gd name="connsiteY6" fmla="*/ 5707062 h 5707062"/>
              <a:gd name="connsiteX7" fmla="*/ 0 w 10983913"/>
              <a:gd name="connsiteY7" fmla="*/ 2525375 h 5707062"/>
              <a:gd name="connsiteX0" fmla="*/ 0 w 10983913"/>
              <a:gd name="connsiteY0" fmla="*/ 2525375 h 5707062"/>
              <a:gd name="connsiteX1" fmla="*/ 10983913 w 10983913"/>
              <a:gd name="connsiteY1" fmla="*/ 0 h 5707062"/>
              <a:gd name="connsiteX2" fmla="*/ 10983913 w 10983913"/>
              <a:gd name="connsiteY2" fmla="*/ 0 h 5707062"/>
              <a:gd name="connsiteX3" fmla="*/ 10983913 w 10983913"/>
              <a:gd name="connsiteY3" fmla="*/ 3181687 h 5707062"/>
              <a:gd name="connsiteX4" fmla="*/ 8458538 w 10983913"/>
              <a:gd name="connsiteY4" fmla="*/ 5707062 h 5707062"/>
              <a:gd name="connsiteX5" fmla="*/ 0 w 10983913"/>
              <a:gd name="connsiteY5" fmla="*/ 5707062 h 5707062"/>
              <a:gd name="connsiteX6" fmla="*/ 0 w 10983913"/>
              <a:gd name="connsiteY6" fmla="*/ 5707062 h 5707062"/>
              <a:gd name="connsiteX7" fmla="*/ 0 w 10983913"/>
              <a:gd name="connsiteY7" fmla="*/ 2525375 h 5707062"/>
              <a:gd name="connsiteX0" fmla="*/ 7088 w 10983913"/>
              <a:gd name="connsiteY0" fmla="*/ 1915 h 5707062"/>
              <a:gd name="connsiteX1" fmla="*/ 10983913 w 10983913"/>
              <a:gd name="connsiteY1" fmla="*/ 0 h 5707062"/>
              <a:gd name="connsiteX2" fmla="*/ 10983913 w 10983913"/>
              <a:gd name="connsiteY2" fmla="*/ 0 h 5707062"/>
              <a:gd name="connsiteX3" fmla="*/ 10983913 w 10983913"/>
              <a:gd name="connsiteY3" fmla="*/ 3181687 h 5707062"/>
              <a:gd name="connsiteX4" fmla="*/ 8458538 w 10983913"/>
              <a:gd name="connsiteY4" fmla="*/ 5707062 h 5707062"/>
              <a:gd name="connsiteX5" fmla="*/ 0 w 10983913"/>
              <a:gd name="connsiteY5" fmla="*/ 5707062 h 5707062"/>
              <a:gd name="connsiteX6" fmla="*/ 0 w 10983913"/>
              <a:gd name="connsiteY6" fmla="*/ 5707062 h 5707062"/>
              <a:gd name="connsiteX7" fmla="*/ 7088 w 10983913"/>
              <a:gd name="connsiteY7" fmla="*/ 1915 h 5707062"/>
              <a:gd name="connsiteX0" fmla="*/ 16868 w 10983913"/>
              <a:gd name="connsiteY0" fmla="*/ 11695 h 5707062"/>
              <a:gd name="connsiteX1" fmla="*/ 10983913 w 10983913"/>
              <a:gd name="connsiteY1" fmla="*/ 0 h 5707062"/>
              <a:gd name="connsiteX2" fmla="*/ 10983913 w 10983913"/>
              <a:gd name="connsiteY2" fmla="*/ 0 h 5707062"/>
              <a:gd name="connsiteX3" fmla="*/ 10983913 w 10983913"/>
              <a:gd name="connsiteY3" fmla="*/ 3181687 h 5707062"/>
              <a:gd name="connsiteX4" fmla="*/ 8458538 w 10983913"/>
              <a:gd name="connsiteY4" fmla="*/ 5707062 h 5707062"/>
              <a:gd name="connsiteX5" fmla="*/ 0 w 10983913"/>
              <a:gd name="connsiteY5" fmla="*/ 5707062 h 5707062"/>
              <a:gd name="connsiteX6" fmla="*/ 0 w 10983913"/>
              <a:gd name="connsiteY6" fmla="*/ 5707062 h 5707062"/>
              <a:gd name="connsiteX7" fmla="*/ 16868 w 10983913"/>
              <a:gd name="connsiteY7" fmla="*/ 11695 h 5707062"/>
              <a:gd name="connsiteX0" fmla="*/ 471 w 10987076"/>
              <a:gd name="connsiteY0" fmla="*/ 1915 h 5707062"/>
              <a:gd name="connsiteX1" fmla="*/ 10987076 w 10987076"/>
              <a:gd name="connsiteY1" fmla="*/ 0 h 5707062"/>
              <a:gd name="connsiteX2" fmla="*/ 10987076 w 10987076"/>
              <a:gd name="connsiteY2" fmla="*/ 0 h 5707062"/>
              <a:gd name="connsiteX3" fmla="*/ 10987076 w 10987076"/>
              <a:gd name="connsiteY3" fmla="*/ 3181687 h 5707062"/>
              <a:gd name="connsiteX4" fmla="*/ 8461701 w 10987076"/>
              <a:gd name="connsiteY4" fmla="*/ 5707062 h 5707062"/>
              <a:gd name="connsiteX5" fmla="*/ 3163 w 10987076"/>
              <a:gd name="connsiteY5" fmla="*/ 5707062 h 5707062"/>
              <a:gd name="connsiteX6" fmla="*/ 3163 w 10987076"/>
              <a:gd name="connsiteY6" fmla="*/ 5707062 h 5707062"/>
              <a:gd name="connsiteX7" fmla="*/ 471 w 10987076"/>
              <a:gd name="connsiteY7" fmla="*/ 1915 h 5707062"/>
              <a:gd name="connsiteX0" fmla="*/ 471 w 10987076"/>
              <a:gd name="connsiteY0" fmla="*/ 1915 h 5707062"/>
              <a:gd name="connsiteX1" fmla="*/ 10987076 w 10987076"/>
              <a:gd name="connsiteY1" fmla="*/ 0 h 5707062"/>
              <a:gd name="connsiteX2" fmla="*/ 10987076 w 10987076"/>
              <a:gd name="connsiteY2" fmla="*/ 0 h 5707062"/>
              <a:gd name="connsiteX3" fmla="*/ 10987076 w 10987076"/>
              <a:gd name="connsiteY3" fmla="*/ 3181687 h 5707062"/>
              <a:gd name="connsiteX4" fmla="*/ 8461701 w 10987076"/>
              <a:gd name="connsiteY4" fmla="*/ 5707062 h 5707062"/>
              <a:gd name="connsiteX5" fmla="*/ 3163 w 10987076"/>
              <a:gd name="connsiteY5" fmla="*/ 5707062 h 5707062"/>
              <a:gd name="connsiteX6" fmla="*/ 3163 w 10987076"/>
              <a:gd name="connsiteY6" fmla="*/ 5707062 h 5707062"/>
              <a:gd name="connsiteX7" fmla="*/ 471 w 10987076"/>
              <a:gd name="connsiteY7" fmla="*/ 1915 h 5707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987076" h="5707062">
                <a:moveTo>
                  <a:pt x="471" y="1915"/>
                </a:moveTo>
                <a:lnTo>
                  <a:pt x="10987076" y="0"/>
                </a:lnTo>
                <a:lnTo>
                  <a:pt x="10987076" y="0"/>
                </a:lnTo>
                <a:lnTo>
                  <a:pt x="10987076" y="3181687"/>
                </a:lnTo>
                <a:cubicBezTo>
                  <a:pt x="10987076" y="4576413"/>
                  <a:pt x="9856427" y="5707062"/>
                  <a:pt x="8461701" y="5707062"/>
                </a:cubicBezTo>
                <a:lnTo>
                  <a:pt x="3163" y="5707062"/>
                </a:lnTo>
                <a:lnTo>
                  <a:pt x="3163" y="5707062"/>
                </a:lnTo>
                <a:cubicBezTo>
                  <a:pt x="5526" y="3805346"/>
                  <a:pt x="-1892" y="1903631"/>
                  <a:pt x="471" y="1915"/>
                </a:cubicBezTo>
                <a:close/>
              </a:path>
            </a:pathLst>
          </a:custGeom>
          <a:solidFill>
            <a:schemeClr val="bg1">
              <a:lumMod val="95000"/>
              <a:alpha val="20000"/>
            </a:schemeClr>
          </a:solidFill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04B79403-7229-7F4D-A4A8-BD7F410E7D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12586" y="5104433"/>
            <a:ext cx="8108266" cy="881041"/>
          </a:xfrm>
        </p:spPr>
        <p:txBody>
          <a:bodyPr anchor="b">
            <a:normAutofit/>
          </a:bodyPr>
          <a:lstStyle>
            <a:lvl1pPr>
              <a:defRPr sz="5100">
                <a:solidFill>
                  <a:schemeClr val="bg1"/>
                </a:solidFill>
              </a:defRPr>
            </a:lvl1pPr>
          </a:lstStyle>
          <a:p>
            <a:r>
              <a:rPr lang="sv-SE"/>
              <a:t>Rubrik </a:t>
            </a:r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endParaRPr lang="sv-SE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35B26F82-AF51-3943-82CF-64E9F1A2C22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12586" y="4548851"/>
            <a:ext cx="8108266" cy="555582"/>
          </a:xfrm>
        </p:spPr>
        <p:txBody>
          <a:bodyPr anchor="b"/>
          <a:lstStyle>
            <a:lvl1pPr marL="0" indent="0">
              <a:buNone/>
              <a:defRPr sz="240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Nytt avsnitt</a:t>
            </a:r>
          </a:p>
        </p:txBody>
      </p:sp>
      <p:sp>
        <p:nvSpPr>
          <p:cNvPr id="5" name="Platshållare för text 2">
            <a:extLst>
              <a:ext uri="{FF2B5EF4-FFF2-40B4-BE49-F238E27FC236}">
                <a16:creationId xmlns:a16="http://schemas.microsoft.com/office/drawing/2014/main" id="{44CA0DB1-8D0C-C448-B500-88F61DCD3364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1012586" y="1032082"/>
            <a:ext cx="8108266" cy="555582"/>
          </a:xfrm>
        </p:spPr>
        <p:txBody>
          <a:bodyPr anchor="b">
            <a:noAutofit/>
          </a:bodyPr>
          <a:lstStyle>
            <a:lvl1pPr marL="0" indent="0">
              <a:buNone/>
              <a:defRPr sz="4400" cap="none" spc="50" baseline="0">
                <a:solidFill>
                  <a:schemeClr val="bg1"/>
                </a:solidFill>
                <a:latin typeface="SuomiHand Sc" panose="02000608030000020004" pitchFamily="2" charset="77"/>
                <a:cs typeface="SuomiHand Sc" panose="02000608030000020004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Lorem </a:t>
            </a:r>
            <a:r>
              <a:rPr lang="sv-SE" err="1"/>
              <a:t>ipsum</a:t>
            </a:r>
            <a:r>
              <a:rPr lang="sv-SE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7895392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ytt avsnitt – Oran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objekt 10">
            <a:extLst>
              <a:ext uri="{FF2B5EF4-FFF2-40B4-BE49-F238E27FC236}">
                <a16:creationId xmlns:a16="http://schemas.microsoft.com/office/drawing/2014/main" id="{FDAFC069-CBD5-2340-98D1-94A253CC6B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033F1B3B-0547-D64B-A989-9EE7474CDE5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0881" y="575469"/>
            <a:ext cx="10987076" cy="5707062"/>
          </a:xfrm>
          <a:custGeom>
            <a:avLst/>
            <a:gdLst>
              <a:gd name="connsiteX0" fmla="*/ 2525375 w 10983913"/>
              <a:gd name="connsiteY0" fmla="*/ 0 h 5707062"/>
              <a:gd name="connsiteX1" fmla="*/ 10983913 w 10983913"/>
              <a:gd name="connsiteY1" fmla="*/ 0 h 5707062"/>
              <a:gd name="connsiteX2" fmla="*/ 10983913 w 10983913"/>
              <a:gd name="connsiteY2" fmla="*/ 0 h 5707062"/>
              <a:gd name="connsiteX3" fmla="*/ 10983913 w 10983913"/>
              <a:gd name="connsiteY3" fmla="*/ 3181687 h 5707062"/>
              <a:gd name="connsiteX4" fmla="*/ 8458538 w 10983913"/>
              <a:gd name="connsiteY4" fmla="*/ 5707062 h 5707062"/>
              <a:gd name="connsiteX5" fmla="*/ 0 w 10983913"/>
              <a:gd name="connsiteY5" fmla="*/ 5707062 h 5707062"/>
              <a:gd name="connsiteX6" fmla="*/ 0 w 10983913"/>
              <a:gd name="connsiteY6" fmla="*/ 5707062 h 5707062"/>
              <a:gd name="connsiteX7" fmla="*/ 0 w 10983913"/>
              <a:gd name="connsiteY7" fmla="*/ 2525375 h 5707062"/>
              <a:gd name="connsiteX8" fmla="*/ 2525375 w 10983913"/>
              <a:gd name="connsiteY8" fmla="*/ 0 h 5707062"/>
              <a:gd name="connsiteX0" fmla="*/ 2525375 w 10983913"/>
              <a:gd name="connsiteY0" fmla="*/ 0 h 5707062"/>
              <a:gd name="connsiteX1" fmla="*/ 10983913 w 10983913"/>
              <a:gd name="connsiteY1" fmla="*/ 0 h 5707062"/>
              <a:gd name="connsiteX2" fmla="*/ 10983913 w 10983913"/>
              <a:gd name="connsiteY2" fmla="*/ 0 h 5707062"/>
              <a:gd name="connsiteX3" fmla="*/ 10983913 w 10983913"/>
              <a:gd name="connsiteY3" fmla="*/ 3181687 h 5707062"/>
              <a:gd name="connsiteX4" fmla="*/ 8458538 w 10983913"/>
              <a:gd name="connsiteY4" fmla="*/ 5707062 h 5707062"/>
              <a:gd name="connsiteX5" fmla="*/ 0 w 10983913"/>
              <a:gd name="connsiteY5" fmla="*/ 5707062 h 5707062"/>
              <a:gd name="connsiteX6" fmla="*/ 0 w 10983913"/>
              <a:gd name="connsiteY6" fmla="*/ 5707062 h 5707062"/>
              <a:gd name="connsiteX7" fmla="*/ 0 w 10983913"/>
              <a:gd name="connsiteY7" fmla="*/ 2525375 h 5707062"/>
              <a:gd name="connsiteX8" fmla="*/ 2525375 w 10983913"/>
              <a:gd name="connsiteY8" fmla="*/ 0 h 5707062"/>
              <a:gd name="connsiteX0" fmla="*/ 2525375 w 10983913"/>
              <a:gd name="connsiteY0" fmla="*/ 0 h 5707062"/>
              <a:gd name="connsiteX1" fmla="*/ 10983913 w 10983913"/>
              <a:gd name="connsiteY1" fmla="*/ 0 h 5707062"/>
              <a:gd name="connsiteX2" fmla="*/ 10983913 w 10983913"/>
              <a:gd name="connsiteY2" fmla="*/ 0 h 5707062"/>
              <a:gd name="connsiteX3" fmla="*/ 10983913 w 10983913"/>
              <a:gd name="connsiteY3" fmla="*/ 3181687 h 5707062"/>
              <a:gd name="connsiteX4" fmla="*/ 8458538 w 10983913"/>
              <a:gd name="connsiteY4" fmla="*/ 5707062 h 5707062"/>
              <a:gd name="connsiteX5" fmla="*/ 0 w 10983913"/>
              <a:gd name="connsiteY5" fmla="*/ 5707062 h 5707062"/>
              <a:gd name="connsiteX6" fmla="*/ 0 w 10983913"/>
              <a:gd name="connsiteY6" fmla="*/ 5707062 h 5707062"/>
              <a:gd name="connsiteX7" fmla="*/ 0 w 10983913"/>
              <a:gd name="connsiteY7" fmla="*/ 2525375 h 5707062"/>
              <a:gd name="connsiteX8" fmla="*/ 2525375 w 10983913"/>
              <a:gd name="connsiteY8" fmla="*/ 0 h 5707062"/>
              <a:gd name="connsiteX0" fmla="*/ 2525375 w 10983913"/>
              <a:gd name="connsiteY0" fmla="*/ 0 h 5707062"/>
              <a:gd name="connsiteX1" fmla="*/ 10983913 w 10983913"/>
              <a:gd name="connsiteY1" fmla="*/ 0 h 5707062"/>
              <a:gd name="connsiteX2" fmla="*/ 10983913 w 10983913"/>
              <a:gd name="connsiteY2" fmla="*/ 0 h 5707062"/>
              <a:gd name="connsiteX3" fmla="*/ 10983913 w 10983913"/>
              <a:gd name="connsiteY3" fmla="*/ 3181687 h 5707062"/>
              <a:gd name="connsiteX4" fmla="*/ 8458538 w 10983913"/>
              <a:gd name="connsiteY4" fmla="*/ 5707062 h 5707062"/>
              <a:gd name="connsiteX5" fmla="*/ 0 w 10983913"/>
              <a:gd name="connsiteY5" fmla="*/ 5707062 h 5707062"/>
              <a:gd name="connsiteX6" fmla="*/ 0 w 10983913"/>
              <a:gd name="connsiteY6" fmla="*/ 5707062 h 5707062"/>
              <a:gd name="connsiteX7" fmla="*/ 0 w 10983913"/>
              <a:gd name="connsiteY7" fmla="*/ 2525375 h 5707062"/>
              <a:gd name="connsiteX8" fmla="*/ 2525375 w 10983913"/>
              <a:gd name="connsiteY8" fmla="*/ 0 h 5707062"/>
              <a:gd name="connsiteX0" fmla="*/ 0 w 10983913"/>
              <a:gd name="connsiteY0" fmla="*/ 2525375 h 5707062"/>
              <a:gd name="connsiteX1" fmla="*/ 10983913 w 10983913"/>
              <a:gd name="connsiteY1" fmla="*/ 0 h 5707062"/>
              <a:gd name="connsiteX2" fmla="*/ 10983913 w 10983913"/>
              <a:gd name="connsiteY2" fmla="*/ 0 h 5707062"/>
              <a:gd name="connsiteX3" fmla="*/ 10983913 w 10983913"/>
              <a:gd name="connsiteY3" fmla="*/ 3181687 h 5707062"/>
              <a:gd name="connsiteX4" fmla="*/ 8458538 w 10983913"/>
              <a:gd name="connsiteY4" fmla="*/ 5707062 h 5707062"/>
              <a:gd name="connsiteX5" fmla="*/ 0 w 10983913"/>
              <a:gd name="connsiteY5" fmla="*/ 5707062 h 5707062"/>
              <a:gd name="connsiteX6" fmla="*/ 0 w 10983913"/>
              <a:gd name="connsiteY6" fmla="*/ 5707062 h 5707062"/>
              <a:gd name="connsiteX7" fmla="*/ 0 w 10983913"/>
              <a:gd name="connsiteY7" fmla="*/ 2525375 h 5707062"/>
              <a:gd name="connsiteX0" fmla="*/ 0 w 10983913"/>
              <a:gd name="connsiteY0" fmla="*/ 2525375 h 5707062"/>
              <a:gd name="connsiteX1" fmla="*/ 10983913 w 10983913"/>
              <a:gd name="connsiteY1" fmla="*/ 0 h 5707062"/>
              <a:gd name="connsiteX2" fmla="*/ 10983913 w 10983913"/>
              <a:gd name="connsiteY2" fmla="*/ 0 h 5707062"/>
              <a:gd name="connsiteX3" fmla="*/ 10983913 w 10983913"/>
              <a:gd name="connsiteY3" fmla="*/ 3181687 h 5707062"/>
              <a:gd name="connsiteX4" fmla="*/ 8458538 w 10983913"/>
              <a:gd name="connsiteY4" fmla="*/ 5707062 h 5707062"/>
              <a:gd name="connsiteX5" fmla="*/ 0 w 10983913"/>
              <a:gd name="connsiteY5" fmla="*/ 5707062 h 5707062"/>
              <a:gd name="connsiteX6" fmla="*/ 0 w 10983913"/>
              <a:gd name="connsiteY6" fmla="*/ 5707062 h 5707062"/>
              <a:gd name="connsiteX7" fmla="*/ 0 w 10983913"/>
              <a:gd name="connsiteY7" fmla="*/ 2525375 h 5707062"/>
              <a:gd name="connsiteX0" fmla="*/ 7088 w 10983913"/>
              <a:gd name="connsiteY0" fmla="*/ 1915 h 5707062"/>
              <a:gd name="connsiteX1" fmla="*/ 10983913 w 10983913"/>
              <a:gd name="connsiteY1" fmla="*/ 0 h 5707062"/>
              <a:gd name="connsiteX2" fmla="*/ 10983913 w 10983913"/>
              <a:gd name="connsiteY2" fmla="*/ 0 h 5707062"/>
              <a:gd name="connsiteX3" fmla="*/ 10983913 w 10983913"/>
              <a:gd name="connsiteY3" fmla="*/ 3181687 h 5707062"/>
              <a:gd name="connsiteX4" fmla="*/ 8458538 w 10983913"/>
              <a:gd name="connsiteY4" fmla="*/ 5707062 h 5707062"/>
              <a:gd name="connsiteX5" fmla="*/ 0 w 10983913"/>
              <a:gd name="connsiteY5" fmla="*/ 5707062 h 5707062"/>
              <a:gd name="connsiteX6" fmla="*/ 0 w 10983913"/>
              <a:gd name="connsiteY6" fmla="*/ 5707062 h 5707062"/>
              <a:gd name="connsiteX7" fmla="*/ 7088 w 10983913"/>
              <a:gd name="connsiteY7" fmla="*/ 1915 h 5707062"/>
              <a:gd name="connsiteX0" fmla="*/ 16868 w 10983913"/>
              <a:gd name="connsiteY0" fmla="*/ 11695 h 5707062"/>
              <a:gd name="connsiteX1" fmla="*/ 10983913 w 10983913"/>
              <a:gd name="connsiteY1" fmla="*/ 0 h 5707062"/>
              <a:gd name="connsiteX2" fmla="*/ 10983913 w 10983913"/>
              <a:gd name="connsiteY2" fmla="*/ 0 h 5707062"/>
              <a:gd name="connsiteX3" fmla="*/ 10983913 w 10983913"/>
              <a:gd name="connsiteY3" fmla="*/ 3181687 h 5707062"/>
              <a:gd name="connsiteX4" fmla="*/ 8458538 w 10983913"/>
              <a:gd name="connsiteY4" fmla="*/ 5707062 h 5707062"/>
              <a:gd name="connsiteX5" fmla="*/ 0 w 10983913"/>
              <a:gd name="connsiteY5" fmla="*/ 5707062 h 5707062"/>
              <a:gd name="connsiteX6" fmla="*/ 0 w 10983913"/>
              <a:gd name="connsiteY6" fmla="*/ 5707062 h 5707062"/>
              <a:gd name="connsiteX7" fmla="*/ 16868 w 10983913"/>
              <a:gd name="connsiteY7" fmla="*/ 11695 h 5707062"/>
              <a:gd name="connsiteX0" fmla="*/ 471 w 10987076"/>
              <a:gd name="connsiteY0" fmla="*/ 1915 h 5707062"/>
              <a:gd name="connsiteX1" fmla="*/ 10987076 w 10987076"/>
              <a:gd name="connsiteY1" fmla="*/ 0 h 5707062"/>
              <a:gd name="connsiteX2" fmla="*/ 10987076 w 10987076"/>
              <a:gd name="connsiteY2" fmla="*/ 0 h 5707062"/>
              <a:gd name="connsiteX3" fmla="*/ 10987076 w 10987076"/>
              <a:gd name="connsiteY3" fmla="*/ 3181687 h 5707062"/>
              <a:gd name="connsiteX4" fmla="*/ 8461701 w 10987076"/>
              <a:gd name="connsiteY4" fmla="*/ 5707062 h 5707062"/>
              <a:gd name="connsiteX5" fmla="*/ 3163 w 10987076"/>
              <a:gd name="connsiteY5" fmla="*/ 5707062 h 5707062"/>
              <a:gd name="connsiteX6" fmla="*/ 3163 w 10987076"/>
              <a:gd name="connsiteY6" fmla="*/ 5707062 h 5707062"/>
              <a:gd name="connsiteX7" fmla="*/ 471 w 10987076"/>
              <a:gd name="connsiteY7" fmla="*/ 1915 h 5707062"/>
              <a:gd name="connsiteX0" fmla="*/ 471 w 10987076"/>
              <a:gd name="connsiteY0" fmla="*/ 1915 h 5707062"/>
              <a:gd name="connsiteX1" fmla="*/ 10987076 w 10987076"/>
              <a:gd name="connsiteY1" fmla="*/ 0 h 5707062"/>
              <a:gd name="connsiteX2" fmla="*/ 10987076 w 10987076"/>
              <a:gd name="connsiteY2" fmla="*/ 0 h 5707062"/>
              <a:gd name="connsiteX3" fmla="*/ 10987076 w 10987076"/>
              <a:gd name="connsiteY3" fmla="*/ 3181687 h 5707062"/>
              <a:gd name="connsiteX4" fmla="*/ 8461701 w 10987076"/>
              <a:gd name="connsiteY4" fmla="*/ 5707062 h 5707062"/>
              <a:gd name="connsiteX5" fmla="*/ 3163 w 10987076"/>
              <a:gd name="connsiteY5" fmla="*/ 5707062 h 5707062"/>
              <a:gd name="connsiteX6" fmla="*/ 3163 w 10987076"/>
              <a:gd name="connsiteY6" fmla="*/ 5707062 h 5707062"/>
              <a:gd name="connsiteX7" fmla="*/ 471 w 10987076"/>
              <a:gd name="connsiteY7" fmla="*/ 1915 h 5707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987076" h="5707062">
                <a:moveTo>
                  <a:pt x="471" y="1915"/>
                </a:moveTo>
                <a:lnTo>
                  <a:pt x="10987076" y="0"/>
                </a:lnTo>
                <a:lnTo>
                  <a:pt x="10987076" y="0"/>
                </a:lnTo>
                <a:lnTo>
                  <a:pt x="10987076" y="3181687"/>
                </a:lnTo>
                <a:cubicBezTo>
                  <a:pt x="10987076" y="4576413"/>
                  <a:pt x="9856427" y="5707062"/>
                  <a:pt x="8461701" y="5707062"/>
                </a:cubicBezTo>
                <a:lnTo>
                  <a:pt x="3163" y="5707062"/>
                </a:lnTo>
                <a:lnTo>
                  <a:pt x="3163" y="5707062"/>
                </a:lnTo>
                <a:cubicBezTo>
                  <a:pt x="5526" y="3805346"/>
                  <a:pt x="-1892" y="1903631"/>
                  <a:pt x="471" y="1915"/>
                </a:cubicBezTo>
                <a:close/>
              </a:path>
            </a:pathLst>
          </a:custGeom>
          <a:solidFill>
            <a:schemeClr val="bg1">
              <a:lumMod val="95000"/>
              <a:alpha val="20000"/>
            </a:schemeClr>
          </a:solidFill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04B79403-7229-7F4D-A4A8-BD7F410E7D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12586" y="5104433"/>
            <a:ext cx="8108266" cy="881041"/>
          </a:xfrm>
        </p:spPr>
        <p:txBody>
          <a:bodyPr anchor="b">
            <a:normAutofit/>
          </a:bodyPr>
          <a:lstStyle>
            <a:lvl1pPr>
              <a:defRPr sz="5100">
                <a:solidFill>
                  <a:schemeClr val="bg1"/>
                </a:solidFill>
              </a:defRPr>
            </a:lvl1pPr>
          </a:lstStyle>
          <a:p>
            <a:r>
              <a:rPr lang="sv-SE"/>
              <a:t>Rubrik </a:t>
            </a:r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endParaRPr lang="sv-SE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35B26F82-AF51-3943-82CF-64E9F1A2C22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12586" y="4548851"/>
            <a:ext cx="8108266" cy="555582"/>
          </a:xfrm>
        </p:spPr>
        <p:txBody>
          <a:bodyPr anchor="b"/>
          <a:lstStyle>
            <a:lvl1pPr marL="0" indent="0">
              <a:buNone/>
              <a:defRPr sz="240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Nytt avsnitt</a:t>
            </a:r>
          </a:p>
        </p:txBody>
      </p:sp>
      <p:sp>
        <p:nvSpPr>
          <p:cNvPr id="5" name="Platshållare för text 2">
            <a:extLst>
              <a:ext uri="{FF2B5EF4-FFF2-40B4-BE49-F238E27FC236}">
                <a16:creationId xmlns:a16="http://schemas.microsoft.com/office/drawing/2014/main" id="{44CA0DB1-8D0C-C448-B500-88F61DCD3364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1012586" y="1032082"/>
            <a:ext cx="8108266" cy="555582"/>
          </a:xfrm>
        </p:spPr>
        <p:txBody>
          <a:bodyPr anchor="b">
            <a:noAutofit/>
          </a:bodyPr>
          <a:lstStyle>
            <a:lvl1pPr marL="0" indent="0">
              <a:buNone/>
              <a:defRPr sz="4400" cap="none" spc="50" baseline="0">
                <a:solidFill>
                  <a:schemeClr val="bg1"/>
                </a:solidFill>
                <a:latin typeface="SuomiHand Sc" panose="02000608030000020004" pitchFamily="2" charset="77"/>
                <a:cs typeface="SuomiHand Sc" panose="02000608030000020004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Lorem </a:t>
            </a:r>
            <a:r>
              <a:rPr lang="sv-SE" err="1"/>
              <a:t>ipsum</a:t>
            </a:r>
            <a:r>
              <a:rPr lang="sv-SE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9680981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or bild och tex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bild 5">
            <a:extLst>
              <a:ext uri="{FF2B5EF4-FFF2-40B4-BE49-F238E27FC236}">
                <a16:creationId xmlns:a16="http://schemas.microsoft.com/office/drawing/2014/main" id="{41A2592F-7DFA-3E48-8B0C-F9D273A2005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04B79403-7229-7F4D-A4A8-BD7F410E7D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12586" y="4011557"/>
            <a:ext cx="9922114" cy="1046860"/>
          </a:xfrm>
        </p:spPr>
        <p:txBody>
          <a:bodyPr anchor="ctr">
            <a:noAutofit/>
          </a:bodyPr>
          <a:lstStyle>
            <a:lvl1pPr>
              <a:defRPr sz="9000" cap="all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Rubrik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35B26F82-AF51-3943-82CF-64E9F1A2C22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12586" y="858020"/>
            <a:ext cx="5083414" cy="919979"/>
          </a:xfrm>
        </p:spPr>
        <p:txBody>
          <a:bodyPr anchor="t">
            <a:normAutofit/>
          </a:bodyPr>
          <a:lstStyle>
            <a:lvl1pPr marL="0" indent="0">
              <a:buNone/>
              <a:defRPr lang="sv-SE" b="1" smtClean="0">
                <a:solidFill>
                  <a:schemeClr val="bg1"/>
                </a:solidFill>
                <a:effectLst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b="1">
                <a:solidFill>
                  <a:srgbClr val="0046FF"/>
                </a:solidFill>
                <a:effectLst/>
                <a:latin typeface="Arial" panose="020B0604020202020204" pitchFamily="34" charset="0"/>
              </a:rPr>
              <a:t>Igni voles excea si voluptat ut rerrovid, </a:t>
            </a:r>
            <a:br>
              <a:rPr lang="sv-SE" b="1">
                <a:solidFill>
                  <a:srgbClr val="0046FF"/>
                </a:solidFill>
                <a:effectLst/>
                <a:latin typeface="Arial" panose="020B0604020202020204" pitchFamily="34" charset="0"/>
              </a:rPr>
            </a:br>
            <a:r>
              <a:rPr lang="sv-SE" b="1">
                <a:solidFill>
                  <a:srgbClr val="0046FF"/>
                </a:solidFill>
                <a:effectLst/>
                <a:latin typeface="Arial" panose="020B0604020202020204" pitchFamily="34" charset="0"/>
              </a:rPr>
              <a:t>sit magnam et offictibus posae qui </a:t>
            </a:r>
            <a:r>
              <a:rPr lang="sv-SE" b="1" err="1">
                <a:solidFill>
                  <a:srgbClr val="0046FF"/>
                </a:solidFill>
                <a:effectLst/>
                <a:latin typeface="Arial" panose="020B0604020202020204" pitchFamily="34" charset="0"/>
              </a:rPr>
              <a:t>tet</a:t>
            </a:r>
            <a:r>
              <a:rPr lang="sv-SE" b="1">
                <a:solidFill>
                  <a:srgbClr val="0046FF"/>
                </a:solidFill>
                <a:effectLst/>
                <a:latin typeface="Arial" panose="020B0604020202020204" pitchFamily="34" charset="0"/>
              </a:rPr>
              <a:t>.</a:t>
            </a:r>
            <a:endParaRPr lang="sv-SE">
              <a:solidFill>
                <a:srgbClr val="0046FF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Platshållare för text 2">
            <a:extLst>
              <a:ext uri="{FF2B5EF4-FFF2-40B4-BE49-F238E27FC236}">
                <a16:creationId xmlns:a16="http://schemas.microsoft.com/office/drawing/2014/main" id="{44CA0DB1-8D0C-C448-B500-88F61DCD3364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517286" y="3440819"/>
            <a:ext cx="8108266" cy="555582"/>
          </a:xfrm>
        </p:spPr>
        <p:txBody>
          <a:bodyPr anchor="b">
            <a:noAutofit/>
          </a:bodyPr>
          <a:lstStyle>
            <a:lvl1pPr marL="0" indent="0">
              <a:buNone/>
              <a:defRPr sz="4400" cap="none" spc="50" baseline="0">
                <a:solidFill>
                  <a:schemeClr val="bg1"/>
                </a:solidFill>
                <a:latin typeface="SuomiHand Sc" panose="02000608030000020004" pitchFamily="2" charset="77"/>
                <a:cs typeface="SuomiHand Sc" panose="02000608030000020004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Lorem </a:t>
            </a:r>
            <a:r>
              <a:rPr lang="sv-SE" err="1"/>
              <a:t>ipsum</a:t>
            </a:r>
            <a:r>
              <a:rPr lang="sv-SE"/>
              <a:t>!</a:t>
            </a:r>
          </a:p>
        </p:txBody>
      </p:sp>
      <p:sp>
        <p:nvSpPr>
          <p:cNvPr id="8" name="Platshållare för text 2">
            <a:extLst>
              <a:ext uri="{FF2B5EF4-FFF2-40B4-BE49-F238E27FC236}">
                <a16:creationId xmlns:a16="http://schemas.microsoft.com/office/drawing/2014/main" id="{47C28F2D-1B40-4648-B54C-F953FE6AEC4D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1012586" y="5179935"/>
            <a:ext cx="9922114" cy="555582"/>
          </a:xfrm>
        </p:spPr>
        <p:txBody>
          <a:bodyPr anchor="ctr">
            <a:noAutofit/>
          </a:bodyPr>
          <a:lstStyle>
            <a:lvl1pPr marL="0" indent="0">
              <a:buNone/>
              <a:defRPr sz="6800" b="1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på två rader</a:t>
            </a:r>
          </a:p>
        </p:txBody>
      </p:sp>
    </p:spTree>
    <p:extLst>
      <p:ext uri="{BB962C8B-B14F-4D97-AF65-F5344CB8AC3E}">
        <p14:creationId xmlns:p14="http://schemas.microsoft.com/office/powerpoint/2010/main" val="3047831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3F14AC5-17A1-DB41-80B5-D112D19D0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3775" y="996061"/>
            <a:ext cx="3779393" cy="3415242"/>
          </a:xfrm>
        </p:spPr>
        <p:txBody>
          <a:bodyPr anchor="t"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9AB249E-7549-2D41-8795-2D54066D63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2664" y="996061"/>
            <a:ext cx="5885562" cy="4253950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19070638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mycket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3F14AC5-17A1-DB41-80B5-D112D19D0A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9AB249E-7549-2D41-8795-2D54066D63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39304072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två spalter med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3F14AC5-17A1-DB41-80B5-D112D19D0A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9AB249E-7549-2D41-8795-2D54066D63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3776" y="1825625"/>
            <a:ext cx="4657216" cy="3415242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C9D227DB-197B-C14A-80AE-B61B1B4516DE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541200" y="1825625"/>
            <a:ext cx="4657216" cy="3415242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26634462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sv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ihandsfigur 17">
            <a:extLst>
              <a:ext uri="{FF2B5EF4-FFF2-40B4-BE49-F238E27FC236}">
                <a16:creationId xmlns:a16="http://schemas.microsoft.com/office/drawing/2014/main" id="{9A11C0FF-35FC-8044-A151-0127094FF658}"/>
              </a:ext>
            </a:extLst>
          </p:cNvPr>
          <p:cNvSpPr/>
          <p:nvPr userDrawn="1"/>
        </p:nvSpPr>
        <p:spPr>
          <a:xfrm>
            <a:off x="1" y="5509550"/>
            <a:ext cx="3769675" cy="1348450"/>
          </a:xfrm>
          <a:custGeom>
            <a:avLst/>
            <a:gdLst>
              <a:gd name="connsiteX0" fmla="*/ 0 w 3769675"/>
              <a:gd name="connsiteY0" fmla="*/ 0 h 1348450"/>
              <a:gd name="connsiteX1" fmla="*/ 1574800 w 3769675"/>
              <a:gd name="connsiteY1" fmla="*/ 0 h 1348450"/>
              <a:gd name="connsiteX2" fmla="*/ 3741233 w 3769675"/>
              <a:gd name="connsiteY2" fmla="*/ 1289407 h 1348450"/>
              <a:gd name="connsiteX3" fmla="*/ 3769675 w 3769675"/>
              <a:gd name="connsiteY3" fmla="*/ 1348450 h 1348450"/>
              <a:gd name="connsiteX4" fmla="*/ 0 w 3769675"/>
              <a:gd name="connsiteY4" fmla="*/ 1348450 h 1348450"/>
              <a:gd name="connsiteX5" fmla="*/ 0 w 3769675"/>
              <a:gd name="connsiteY5" fmla="*/ 0 h 1348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69675" h="1348450">
                <a:moveTo>
                  <a:pt x="0" y="0"/>
                </a:moveTo>
                <a:lnTo>
                  <a:pt x="1574800" y="0"/>
                </a:lnTo>
                <a:cubicBezTo>
                  <a:pt x="2510294" y="0"/>
                  <a:pt x="3324015" y="521378"/>
                  <a:pt x="3741233" y="1289407"/>
                </a:cubicBezTo>
                <a:lnTo>
                  <a:pt x="3769675" y="1348450"/>
                </a:lnTo>
                <a:lnTo>
                  <a:pt x="0" y="1348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sv-SE"/>
          </a:p>
        </p:txBody>
      </p:sp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FAAA6A4B-58CF-854A-ACE1-80ADA1543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3775" y="365125"/>
            <a:ext cx="10204451" cy="11334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23F787EB-93CF-CA4B-9161-079A5CC17D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6" y="1825625"/>
            <a:ext cx="10204450" cy="34152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0"/>
            <a:endParaRPr lang="sv-SE"/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11B62F9-2875-1A4F-8D91-9886F1CDC6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23867" y="6356350"/>
            <a:ext cx="176106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fld id="{7DD4574A-9687-0A44-A39F-AD19919AAEA7}" type="datetimeFigureOut">
              <a:rPr lang="sv-SE" smtClean="0"/>
              <a:pPr/>
              <a:t>2025-01-29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4F3D59AC-8F59-214F-B475-D1E960FB3E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598A9F1E-6432-754D-BC8D-C9F7D9769C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84933" y="6356350"/>
            <a:ext cx="51329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fld id="{8F6D9CE6-1F07-384C-8236-074DBF261A16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21" name="Bild 20">
            <a:extLst>
              <a:ext uri="{FF2B5EF4-FFF2-40B4-BE49-F238E27FC236}">
                <a16:creationId xmlns:a16="http://schemas.microsoft.com/office/drawing/2014/main" id="{ED342569-9ED4-7847-97BD-20705E063558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502605" y="5886986"/>
            <a:ext cx="1453943" cy="534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134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6" r:id="rId2"/>
    <p:sldLayoutId id="2147483658" r:id="rId3"/>
    <p:sldLayoutId id="2147483659" r:id="rId4"/>
    <p:sldLayoutId id="2147483660" r:id="rId5"/>
    <p:sldLayoutId id="2147483666" r:id="rId6"/>
    <p:sldLayoutId id="2147483661" r:id="rId7"/>
    <p:sldLayoutId id="2147483650" r:id="rId8"/>
    <p:sldLayoutId id="2147483662" r:id="rId9"/>
    <p:sldLayoutId id="2147483663" r:id="rId10"/>
    <p:sldLayoutId id="2147483664" r:id="rId11"/>
    <p:sldLayoutId id="2147483654" r:id="rId12"/>
    <p:sldLayoutId id="2147483655" r:id="rId13"/>
    <p:sldLayoutId id="2147483665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184150" indent="-176213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360363" indent="-176213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495300" indent="-134938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622300" indent="-1270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4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6FB0A76-EA52-8D3C-DE68-4C457D759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3775" y="365125"/>
            <a:ext cx="10204451" cy="1133475"/>
          </a:xfrm>
        </p:spPr>
        <p:txBody>
          <a:bodyPr anchor="b">
            <a:normAutofit/>
          </a:bodyPr>
          <a:lstStyle/>
          <a:p>
            <a:r>
              <a:rPr lang="sv-SE" dirty="0"/>
              <a:t>Yrkesmässan 2025 - Lektionsupplägg </a:t>
            </a:r>
          </a:p>
        </p:txBody>
      </p:sp>
      <p:graphicFrame>
        <p:nvGraphicFramePr>
          <p:cNvPr id="7" name="Platshållare för innehåll 2">
            <a:extLst>
              <a:ext uri="{FF2B5EF4-FFF2-40B4-BE49-F238E27FC236}">
                <a16:creationId xmlns:a16="http://schemas.microsoft.com/office/drawing/2014/main" id="{12AD44C1-D1E6-32AC-1CE3-40A9B116573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09019480"/>
              </p:ext>
            </p:extLst>
          </p:nvPr>
        </p:nvGraphicFramePr>
        <p:xfrm>
          <a:off x="993776" y="1825624"/>
          <a:ext cx="10893424" cy="38148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Bildobjekt 3">
            <a:extLst>
              <a:ext uri="{FF2B5EF4-FFF2-40B4-BE49-F238E27FC236}">
                <a16:creationId xmlns:a16="http://schemas.microsoft.com/office/drawing/2014/main" id="{EEC385AA-053E-D50B-2912-FAA0324E1FA5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438382" y="4184915"/>
            <a:ext cx="1561671" cy="124025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332134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836BE353-0FFF-C985-E2C0-1BEBA20818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0201" y="2947052"/>
            <a:ext cx="4404059" cy="3488735"/>
          </a:xfrm>
          <a:prstGeom prst="rect">
            <a:avLst/>
          </a:prstGeom>
        </p:spPr>
      </p:pic>
      <p:sp>
        <p:nvSpPr>
          <p:cNvPr id="6" name="Pratbubbla: oval 5">
            <a:extLst>
              <a:ext uri="{FF2B5EF4-FFF2-40B4-BE49-F238E27FC236}">
                <a16:creationId xmlns:a16="http://schemas.microsoft.com/office/drawing/2014/main" id="{3EDCAC10-9FEC-D7A9-53AB-87B224DF8D32}"/>
              </a:ext>
            </a:extLst>
          </p:cNvPr>
          <p:cNvSpPr/>
          <p:nvPr/>
        </p:nvSpPr>
        <p:spPr>
          <a:xfrm>
            <a:off x="838842" y="1430919"/>
            <a:ext cx="3326421" cy="1200795"/>
          </a:xfrm>
          <a:prstGeom prst="wedgeEllipseCallout">
            <a:avLst>
              <a:gd name="adj1" fmla="val 37933"/>
              <a:gd name="adj2" fmla="val 75784"/>
            </a:avLst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v-SE" sz="1400" b="1" dirty="0">
                <a:solidFill>
                  <a:schemeClr val="tx1"/>
                </a:solidFill>
              </a:rPr>
              <a:t>Vad lärde du dig av Yrkesmässan?</a:t>
            </a:r>
          </a:p>
        </p:txBody>
      </p:sp>
      <p:sp>
        <p:nvSpPr>
          <p:cNvPr id="7" name="Pratbubbla: oval 6">
            <a:extLst>
              <a:ext uri="{FF2B5EF4-FFF2-40B4-BE49-F238E27FC236}">
                <a16:creationId xmlns:a16="http://schemas.microsoft.com/office/drawing/2014/main" id="{244A2589-F313-6CAA-F09B-E68B8C128F64}"/>
              </a:ext>
            </a:extLst>
          </p:cNvPr>
          <p:cNvSpPr/>
          <p:nvPr/>
        </p:nvSpPr>
        <p:spPr>
          <a:xfrm>
            <a:off x="257714" y="3356855"/>
            <a:ext cx="3326421" cy="1636385"/>
          </a:xfrm>
          <a:prstGeom prst="wedgeEllipseCallout">
            <a:avLst>
              <a:gd name="adj1" fmla="val 60133"/>
              <a:gd name="adj2" fmla="val 9953"/>
            </a:avLst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1" dirty="0">
              <a:solidFill>
                <a:srgbClr val="002060"/>
              </a:solidFill>
            </a:endParaRPr>
          </a:p>
          <a:p>
            <a:pPr algn="ctr"/>
            <a:r>
              <a:rPr lang="sv-SE" sz="1400" b="1" dirty="0">
                <a:solidFill>
                  <a:schemeClr val="tx1"/>
                </a:solidFill>
              </a:rPr>
              <a:t>Har du fått nya tankar om ditt framtida yrke?</a:t>
            </a:r>
          </a:p>
          <a:p>
            <a:pPr algn="ctr"/>
            <a:endParaRPr lang="sv-SE" b="1" dirty="0">
              <a:solidFill>
                <a:srgbClr val="002060"/>
              </a:solidFill>
            </a:endParaRPr>
          </a:p>
        </p:txBody>
      </p:sp>
      <p:sp>
        <p:nvSpPr>
          <p:cNvPr id="10" name="Pratbubbla: oval 9">
            <a:extLst>
              <a:ext uri="{FF2B5EF4-FFF2-40B4-BE49-F238E27FC236}">
                <a16:creationId xmlns:a16="http://schemas.microsoft.com/office/drawing/2014/main" id="{C3751AB9-37FB-3518-B0C0-84D3D982702C}"/>
              </a:ext>
            </a:extLst>
          </p:cNvPr>
          <p:cNvSpPr/>
          <p:nvPr/>
        </p:nvSpPr>
        <p:spPr>
          <a:xfrm>
            <a:off x="5960692" y="808398"/>
            <a:ext cx="5034336" cy="1301026"/>
          </a:xfrm>
          <a:prstGeom prst="wedgeEllipseCallout">
            <a:avLst>
              <a:gd name="adj1" fmla="val -37212"/>
              <a:gd name="adj2" fmla="val 67177"/>
            </a:avLst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400" b="1" dirty="0">
                <a:solidFill>
                  <a:schemeClr val="tx1"/>
                </a:solidFill>
              </a:rPr>
              <a:t>Hur tänker du om din framtid?</a:t>
            </a:r>
          </a:p>
          <a:p>
            <a:pPr algn="ctr"/>
            <a:r>
              <a:rPr lang="sv-SE" sz="1400" b="1" dirty="0">
                <a:solidFill>
                  <a:schemeClr val="tx1"/>
                </a:solidFill>
              </a:rPr>
              <a:t> Vilka yrkesroller och arbetsuppgifter verkar intressanta? </a:t>
            </a:r>
          </a:p>
        </p:txBody>
      </p:sp>
      <p:sp>
        <p:nvSpPr>
          <p:cNvPr id="11" name="Pratbubbla: oval 10">
            <a:extLst>
              <a:ext uri="{FF2B5EF4-FFF2-40B4-BE49-F238E27FC236}">
                <a16:creationId xmlns:a16="http://schemas.microsoft.com/office/drawing/2014/main" id="{4CC89670-976F-2306-133D-C8E1AAE65302}"/>
              </a:ext>
            </a:extLst>
          </p:cNvPr>
          <p:cNvSpPr/>
          <p:nvPr/>
        </p:nvSpPr>
        <p:spPr>
          <a:xfrm>
            <a:off x="8695038" y="2524257"/>
            <a:ext cx="3069085" cy="1650790"/>
          </a:xfrm>
          <a:prstGeom prst="wedgeEllipseCallout">
            <a:avLst>
              <a:gd name="adj1" fmla="val -57876"/>
              <a:gd name="adj2" fmla="val 582"/>
            </a:avLst>
          </a:prstGeom>
          <a:noFill/>
          <a:ln w="38100"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v-SE" sz="1400" b="1" dirty="0">
                <a:solidFill>
                  <a:schemeClr val="tx1"/>
                </a:solidFill>
              </a:rPr>
              <a:t>Vilka utbildningsvägar finns? </a:t>
            </a:r>
            <a:endParaRPr lang="sv-SE" sz="1400" b="1" dirty="0">
              <a:solidFill>
                <a:schemeClr val="tx1"/>
              </a:solidFill>
              <a:ea typeface="Roboto Light"/>
              <a:cs typeface="Roboto Light"/>
            </a:endParaRP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2416074-6403-D871-6A84-CD1F3AF88A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184386"/>
            <a:ext cx="10204451" cy="113347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sv-SE" b="1" kern="1200" dirty="0">
                <a:latin typeface="Helsingborg Sans" pitchFamily="2" charset="0"/>
              </a:rPr>
              <a:t>Lektion 4  Efter Yrkesmässan</a:t>
            </a:r>
            <a:br>
              <a:rPr lang="sv-SE" b="1" kern="1200" dirty="0">
                <a:latin typeface="Helsingborg Sans" pitchFamily="2" charset="0"/>
              </a:rPr>
            </a:br>
            <a:endParaRPr lang="sv-SE" b="1" kern="1200" dirty="0">
              <a:latin typeface="Helsingborg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85077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82C21B5-799D-3845-7955-86EC40948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472" y="361507"/>
            <a:ext cx="10770135" cy="1361095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1000"/>
              </a:spcBef>
            </a:pPr>
            <a:r>
              <a:rPr lang="sv-SE" dirty="0">
                <a:latin typeface="Helsingborg Sans" pitchFamily="2" charset="0"/>
              </a:rPr>
              <a:t>Lektion 1   Syfte</a:t>
            </a:r>
            <a:br>
              <a:rPr lang="sv-SE" dirty="0">
                <a:latin typeface="Helsingborg Sans" pitchFamily="2" charset="0"/>
              </a:rPr>
            </a:br>
            <a:endParaRPr lang="sv-SE" dirty="0">
              <a:latin typeface="Helsingborg Sans" pitchFamily="2" charset="0"/>
            </a:endParaRP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47517BB8-BFA0-6B08-C3DC-003DB06188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8472" y="1159172"/>
            <a:ext cx="10204450" cy="3104777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Aft>
                <a:spcPts val="1000"/>
              </a:spcAft>
            </a:pPr>
            <a:r>
              <a:rPr lang="sv-S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sv-SE" sz="1800" dirty="0">
              <a:effectLst/>
              <a:latin typeface="Garamond" panose="02020404030301010803" pitchFamily="18" charset="0"/>
              <a:ea typeface="Garamond" panose="02020404030301010803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v-S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sv-SE" sz="1800" dirty="0">
              <a:effectLst/>
              <a:latin typeface="Garamond" panose="02020404030301010803" pitchFamily="18" charset="0"/>
              <a:ea typeface="Garamond" panose="02020404030301010803" pitchFamily="18" charset="0"/>
              <a:cs typeface="Times New Roman" panose="02020603050405020304" pitchFamily="18" charset="0"/>
            </a:endParaRPr>
          </a:p>
          <a:p>
            <a:endParaRPr lang="sv-SE" dirty="0"/>
          </a:p>
        </p:txBody>
      </p:sp>
      <p:sp>
        <p:nvSpPr>
          <p:cNvPr id="4" name="Tankebubbla: moln 3">
            <a:extLst>
              <a:ext uri="{FF2B5EF4-FFF2-40B4-BE49-F238E27FC236}">
                <a16:creationId xmlns:a16="http://schemas.microsoft.com/office/drawing/2014/main" id="{2FB0A29E-EEEE-257B-DA59-15617FA81F61}"/>
              </a:ext>
            </a:extLst>
          </p:cNvPr>
          <p:cNvSpPr/>
          <p:nvPr/>
        </p:nvSpPr>
        <p:spPr>
          <a:xfrm>
            <a:off x="6412735" y="698500"/>
            <a:ext cx="5210793" cy="4567774"/>
          </a:xfrm>
          <a:prstGeom prst="cloudCallout">
            <a:avLst>
              <a:gd name="adj1" fmla="val -99327"/>
              <a:gd name="adj2" fmla="val 6298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/>
            <a:endParaRPr lang="sv-SE" dirty="0"/>
          </a:p>
          <a:p>
            <a:pPr algn="ctr"/>
            <a:r>
              <a:rPr lang="sv-SE" sz="2400" b="0" i="0" dirty="0">
                <a:effectLst/>
                <a:latin typeface="Helsingborg Sans" pitchFamily="2" charset="0"/>
              </a:rPr>
              <a:t>Varför tror du att vi arrangerar Yrkesmässan?</a:t>
            </a:r>
            <a:br>
              <a:rPr lang="sv-SE" sz="2400" b="0" i="0" dirty="0">
                <a:effectLst/>
                <a:latin typeface="Helsingborg Sans" pitchFamily="2" charset="0"/>
              </a:rPr>
            </a:br>
            <a:br>
              <a:rPr lang="sv-SE" sz="2400" b="0" i="0" dirty="0">
                <a:effectLst/>
                <a:latin typeface="Helsingborg Sans" pitchFamily="2" charset="0"/>
              </a:rPr>
            </a:br>
            <a:r>
              <a:rPr lang="sv-SE" sz="2400" b="0" i="0" dirty="0">
                <a:effectLst/>
                <a:latin typeface="Helsingborg Sans" pitchFamily="2" charset="0"/>
              </a:rPr>
              <a:t>Varför tror du att alla företag, branscher och verksamheter vill träffa er? </a:t>
            </a:r>
            <a:br>
              <a:rPr lang="sv-SE" sz="2800" b="0" i="0" dirty="0">
                <a:effectLst/>
              </a:rPr>
            </a:br>
            <a:endParaRPr lang="sv-SE" sz="2800" dirty="0">
              <a:cs typeface="Arial"/>
            </a:endParaRP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186784DC-75F3-359C-A5C4-C40727EE62C5}"/>
              </a:ext>
            </a:extLst>
          </p:cNvPr>
          <p:cNvSpPr txBox="1"/>
          <p:nvPr/>
        </p:nvSpPr>
        <p:spPr>
          <a:xfrm>
            <a:off x="249133" y="1511231"/>
            <a:ext cx="5674117" cy="32131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2000" b="1" dirty="0">
                <a:solidFill>
                  <a:schemeClr val="accent1"/>
                </a:solidFill>
                <a:effectLst/>
                <a:latin typeface="Helsingborg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Syftet med Yrkesmässan </a:t>
            </a:r>
            <a:r>
              <a:rPr lang="sv-SE" sz="2000" dirty="0">
                <a:effectLst/>
                <a:latin typeface="Helsingborg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är att du ska få kunskap om vilka olika yrken som finns och vilka kompetenser som krävs för olika branscher och yrken. </a:t>
            </a:r>
          </a:p>
          <a:p>
            <a:endParaRPr lang="sv-SE" sz="2000" dirty="0">
              <a:latin typeface="Helsingborg San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v-SE" sz="2000" dirty="0">
                <a:effectLst/>
                <a:latin typeface="Helsingborg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Ju mer kunskap du samlar på dig desto mer vet du inför ditt gymnasieval. Så passa gärna </a:t>
            </a:r>
            <a:r>
              <a:rPr lang="sv-SE" sz="2000" dirty="0">
                <a:latin typeface="Helsingborg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på att </a:t>
            </a:r>
            <a:r>
              <a:rPr lang="sv-SE" sz="2000" dirty="0">
                <a:effectLst/>
                <a:latin typeface="Helsingborg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fråga om vilka utbildningsvägar som leder fram till olika yrken och vilka ämnen i skolan som behövs lite extra i just det yrket. </a:t>
            </a:r>
            <a:endParaRPr lang="sv-SE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34735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73FECCEA-8522-23AC-392F-82D754C39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700" y="377825"/>
            <a:ext cx="7975600" cy="1133475"/>
          </a:xfrm>
        </p:spPr>
        <p:txBody>
          <a:bodyPr>
            <a:normAutofit/>
          </a:bodyPr>
          <a:lstStyle/>
          <a:p>
            <a:r>
              <a:rPr lang="en-US" dirty="0">
                <a:latin typeface="Helsingborg Sans" pitchFamily="2" charset="0"/>
              </a:rPr>
              <a:t>Yrkesmässan äger rum på Tryckeriet i Helsingborg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F13F3AF-AE33-748D-E710-461E7582E3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549" y="1828802"/>
            <a:ext cx="5220552" cy="2895598"/>
          </a:xfrm>
        </p:spPr>
        <p:txBody>
          <a:bodyPr>
            <a:normAutofit fontScale="92500" lnSpcReduction="20000"/>
          </a:bodyPr>
          <a:lstStyle/>
          <a:p>
            <a:pPr marL="285750" lvl="0" indent="-285750">
              <a:lnSpc>
                <a:spcPct val="12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sv-SE" sz="2000" dirty="0">
                <a:latin typeface="Helsingborg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sv-SE" sz="2000" dirty="0">
                <a:effectLst/>
                <a:latin typeface="Helsingborg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lever och lärare delas in i fyra pass per dag med max 440 elever per gång. </a:t>
            </a:r>
          </a:p>
          <a:p>
            <a:pPr marL="285750" lvl="0" indent="-285750">
              <a:lnSpc>
                <a:spcPct val="12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endParaRPr lang="sv-SE" sz="2000" dirty="0">
              <a:effectLst/>
              <a:latin typeface="Helsingborg San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>
              <a:lnSpc>
                <a:spcPct val="12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sv-SE" sz="2000" dirty="0">
                <a:effectLst/>
                <a:latin typeface="Helsingborg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Under nästan två timmar (kl </a:t>
            </a:r>
            <a:r>
              <a:rPr lang="sv-SE" sz="2000" dirty="0">
                <a:latin typeface="Helsingborg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08.00-09.50</a:t>
            </a:r>
            <a:r>
              <a:rPr lang="sv-SE" sz="2000" dirty="0">
                <a:effectLst/>
                <a:latin typeface="Helsingborg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09.50-11.40, 12.00-13.50 eller 13.50-15.40) </a:t>
            </a:r>
            <a:r>
              <a:rPr lang="sv-SE" sz="2000" dirty="0">
                <a:latin typeface="Helsingborg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finns möjlighet att gå runt bland världarna och</a:t>
            </a:r>
            <a:r>
              <a:rPr lang="sv-SE" sz="2000" dirty="0">
                <a:effectLst/>
                <a:latin typeface="Helsingborg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träffa yrkesrepresentanter och prova på olika yrkesmoment.</a:t>
            </a:r>
            <a:endParaRPr lang="sv-SE" sz="2000" dirty="0">
              <a:latin typeface="Helsingborg Sans" pitchFamily="2" charset="0"/>
            </a:endParaRPr>
          </a:p>
          <a:p>
            <a:endParaRPr lang="en-US" dirty="0"/>
          </a:p>
        </p:txBody>
      </p:sp>
      <p:pic>
        <p:nvPicPr>
          <p:cNvPr id="3" name="Bildobjekt 2" descr="En bild som visar utomhus, himmel, byggnad, bana&#10;&#10;Automatiskt genererad beskrivning">
            <a:extLst>
              <a:ext uri="{FF2B5EF4-FFF2-40B4-BE49-F238E27FC236}">
                <a16:creationId xmlns:a16="http://schemas.microsoft.com/office/drawing/2014/main" id="{1224C894-471F-191A-D0EE-17026DA780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613" r="11801" b="1"/>
          <a:stretch/>
        </p:blipFill>
        <p:spPr>
          <a:xfrm>
            <a:off x="6247956" y="-18446"/>
            <a:ext cx="7422324" cy="6894892"/>
          </a:xfrm>
          <a:custGeom>
            <a:avLst/>
            <a:gdLst>
              <a:gd name="connsiteX0" fmla="*/ 0 w 6145212"/>
              <a:gd name="connsiteY0" fmla="*/ 2855381 h 5710762"/>
              <a:gd name="connsiteX1" fmla="*/ 3072606 w 6145212"/>
              <a:gd name="connsiteY1" fmla="*/ 0 h 5710762"/>
              <a:gd name="connsiteX2" fmla="*/ 6145212 w 6145212"/>
              <a:gd name="connsiteY2" fmla="*/ 0 h 5710762"/>
              <a:gd name="connsiteX3" fmla="*/ 6145212 w 6145212"/>
              <a:gd name="connsiteY3" fmla="*/ 2855381 h 5710762"/>
              <a:gd name="connsiteX4" fmla="*/ 3072606 w 6145212"/>
              <a:gd name="connsiteY4" fmla="*/ 5710762 h 5710762"/>
              <a:gd name="connsiteX5" fmla="*/ 0 w 6145212"/>
              <a:gd name="connsiteY5" fmla="*/ 2855381 h 5710762"/>
              <a:gd name="connsiteX0" fmla="*/ 0 w 6147710"/>
              <a:gd name="connsiteY0" fmla="*/ 2855381 h 5710762"/>
              <a:gd name="connsiteX1" fmla="*/ 3072606 w 6147710"/>
              <a:gd name="connsiteY1" fmla="*/ 0 h 5710762"/>
              <a:gd name="connsiteX2" fmla="*/ 6145212 w 6147710"/>
              <a:gd name="connsiteY2" fmla="*/ 0 h 5710762"/>
              <a:gd name="connsiteX3" fmla="*/ 6147710 w 6147710"/>
              <a:gd name="connsiteY3" fmla="*/ 2432965 h 5710762"/>
              <a:gd name="connsiteX4" fmla="*/ 6145212 w 6147710"/>
              <a:gd name="connsiteY4" fmla="*/ 2855381 h 5710762"/>
              <a:gd name="connsiteX5" fmla="*/ 3072606 w 6147710"/>
              <a:gd name="connsiteY5" fmla="*/ 5710762 h 5710762"/>
              <a:gd name="connsiteX6" fmla="*/ 0 w 6147710"/>
              <a:gd name="connsiteY6" fmla="*/ 2855381 h 5710762"/>
              <a:gd name="connsiteX0" fmla="*/ 0 w 6147710"/>
              <a:gd name="connsiteY0" fmla="*/ 2855381 h 5710762"/>
              <a:gd name="connsiteX1" fmla="*/ 3072606 w 6147710"/>
              <a:gd name="connsiteY1" fmla="*/ 0 h 5710762"/>
              <a:gd name="connsiteX2" fmla="*/ 6145212 w 6147710"/>
              <a:gd name="connsiteY2" fmla="*/ 0 h 5710762"/>
              <a:gd name="connsiteX3" fmla="*/ 6147710 w 6147710"/>
              <a:gd name="connsiteY3" fmla="*/ 2432965 h 5710762"/>
              <a:gd name="connsiteX4" fmla="*/ 6145212 w 6147710"/>
              <a:gd name="connsiteY4" fmla="*/ 2855381 h 5710762"/>
              <a:gd name="connsiteX5" fmla="*/ 3072606 w 6147710"/>
              <a:gd name="connsiteY5" fmla="*/ 5710762 h 5710762"/>
              <a:gd name="connsiteX6" fmla="*/ 0 w 6147710"/>
              <a:gd name="connsiteY6" fmla="*/ 2855381 h 5710762"/>
              <a:gd name="connsiteX0" fmla="*/ 0 w 6373832"/>
              <a:gd name="connsiteY0" fmla="*/ 2855381 h 5710762"/>
              <a:gd name="connsiteX1" fmla="*/ 3072606 w 6373832"/>
              <a:gd name="connsiteY1" fmla="*/ 0 h 5710762"/>
              <a:gd name="connsiteX2" fmla="*/ 6145212 w 6373832"/>
              <a:gd name="connsiteY2" fmla="*/ 0 h 5710762"/>
              <a:gd name="connsiteX3" fmla="*/ 6147710 w 6373832"/>
              <a:gd name="connsiteY3" fmla="*/ 2432965 h 5710762"/>
              <a:gd name="connsiteX4" fmla="*/ 6145212 w 6373832"/>
              <a:gd name="connsiteY4" fmla="*/ 2855381 h 5710762"/>
              <a:gd name="connsiteX5" fmla="*/ 3072606 w 6373832"/>
              <a:gd name="connsiteY5" fmla="*/ 5710762 h 5710762"/>
              <a:gd name="connsiteX6" fmla="*/ 0 w 6373832"/>
              <a:gd name="connsiteY6" fmla="*/ 2855381 h 5710762"/>
              <a:gd name="connsiteX0" fmla="*/ 0 w 6373832"/>
              <a:gd name="connsiteY0" fmla="*/ 2855381 h 5710762"/>
              <a:gd name="connsiteX1" fmla="*/ 3072606 w 6373832"/>
              <a:gd name="connsiteY1" fmla="*/ 0 h 5710762"/>
              <a:gd name="connsiteX2" fmla="*/ 6145212 w 6373832"/>
              <a:gd name="connsiteY2" fmla="*/ 0 h 5710762"/>
              <a:gd name="connsiteX3" fmla="*/ 6147710 w 6373832"/>
              <a:gd name="connsiteY3" fmla="*/ 2432965 h 5710762"/>
              <a:gd name="connsiteX4" fmla="*/ 6145212 w 6373832"/>
              <a:gd name="connsiteY4" fmla="*/ 2855381 h 5710762"/>
              <a:gd name="connsiteX5" fmla="*/ 3072606 w 6373832"/>
              <a:gd name="connsiteY5" fmla="*/ 5710762 h 5710762"/>
              <a:gd name="connsiteX6" fmla="*/ 0 w 6373832"/>
              <a:gd name="connsiteY6" fmla="*/ 2855381 h 5710762"/>
              <a:gd name="connsiteX0" fmla="*/ 0 w 6373832"/>
              <a:gd name="connsiteY0" fmla="*/ 2855381 h 5710762"/>
              <a:gd name="connsiteX1" fmla="*/ 3072606 w 6373832"/>
              <a:gd name="connsiteY1" fmla="*/ 0 h 5710762"/>
              <a:gd name="connsiteX2" fmla="*/ 6145212 w 6373832"/>
              <a:gd name="connsiteY2" fmla="*/ 0 h 5710762"/>
              <a:gd name="connsiteX3" fmla="*/ 6147710 w 6373832"/>
              <a:gd name="connsiteY3" fmla="*/ 2432965 h 5710762"/>
              <a:gd name="connsiteX4" fmla="*/ 6145212 w 6373832"/>
              <a:gd name="connsiteY4" fmla="*/ 2855381 h 5710762"/>
              <a:gd name="connsiteX5" fmla="*/ 3072606 w 6373832"/>
              <a:gd name="connsiteY5" fmla="*/ 5710762 h 5710762"/>
              <a:gd name="connsiteX6" fmla="*/ 0 w 6373832"/>
              <a:gd name="connsiteY6" fmla="*/ 2855381 h 5710762"/>
              <a:gd name="connsiteX0" fmla="*/ 0 w 6373832"/>
              <a:gd name="connsiteY0" fmla="*/ 2855381 h 5710762"/>
              <a:gd name="connsiteX1" fmla="*/ 3072606 w 6373832"/>
              <a:gd name="connsiteY1" fmla="*/ 0 h 5710762"/>
              <a:gd name="connsiteX2" fmla="*/ 6145212 w 6373832"/>
              <a:gd name="connsiteY2" fmla="*/ 0 h 5710762"/>
              <a:gd name="connsiteX3" fmla="*/ 6147710 w 6373832"/>
              <a:gd name="connsiteY3" fmla="*/ 2432965 h 5710762"/>
              <a:gd name="connsiteX4" fmla="*/ 6145212 w 6373832"/>
              <a:gd name="connsiteY4" fmla="*/ 2855381 h 5710762"/>
              <a:gd name="connsiteX5" fmla="*/ 3072606 w 6373832"/>
              <a:gd name="connsiteY5" fmla="*/ 5710762 h 5710762"/>
              <a:gd name="connsiteX6" fmla="*/ 0 w 6373832"/>
              <a:gd name="connsiteY6" fmla="*/ 2855381 h 5710762"/>
              <a:gd name="connsiteX0" fmla="*/ 0 w 6373832"/>
              <a:gd name="connsiteY0" fmla="*/ 2855381 h 5710762"/>
              <a:gd name="connsiteX1" fmla="*/ 3072606 w 6373832"/>
              <a:gd name="connsiteY1" fmla="*/ 0 h 5710762"/>
              <a:gd name="connsiteX2" fmla="*/ 6145212 w 6373832"/>
              <a:gd name="connsiteY2" fmla="*/ 0 h 5710762"/>
              <a:gd name="connsiteX3" fmla="*/ 6147710 w 6373832"/>
              <a:gd name="connsiteY3" fmla="*/ 2432965 h 5710762"/>
              <a:gd name="connsiteX4" fmla="*/ 6145212 w 6373832"/>
              <a:gd name="connsiteY4" fmla="*/ 2855381 h 5710762"/>
              <a:gd name="connsiteX5" fmla="*/ 3072606 w 6373832"/>
              <a:gd name="connsiteY5" fmla="*/ 5710762 h 5710762"/>
              <a:gd name="connsiteX6" fmla="*/ 0 w 6373832"/>
              <a:gd name="connsiteY6" fmla="*/ 2855381 h 5710762"/>
              <a:gd name="connsiteX0" fmla="*/ 0 w 6373832"/>
              <a:gd name="connsiteY0" fmla="*/ 2855381 h 5710762"/>
              <a:gd name="connsiteX1" fmla="*/ 3072606 w 6373832"/>
              <a:gd name="connsiteY1" fmla="*/ 0 h 5710762"/>
              <a:gd name="connsiteX2" fmla="*/ 6145212 w 6373832"/>
              <a:gd name="connsiteY2" fmla="*/ 0 h 5710762"/>
              <a:gd name="connsiteX3" fmla="*/ 6147710 w 6373832"/>
              <a:gd name="connsiteY3" fmla="*/ 2432965 h 5710762"/>
              <a:gd name="connsiteX4" fmla="*/ 6145212 w 6373832"/>
              <a:gd name="connsiteY4" fmla="*/ 2855381 h 5710762"/>
              <a:gd name="connsiteX5" fmla="*/ 3072606 w 6373832"/>
              <a:gd name="connsiteY5" fmla="*/ 5710762 h 5710762"/>
              <a:gd name="connsiteX6" fmla="*/ 0 w 6373832"/>
              <a:gd name="connsiteY6" fmla="*/ 2855381 h 5710762"/>
              <a:gd name="connsiteX0" fmla="*/ 0 w 6373832"/>
              <a:gd name="connsiteY0" fmla="*/ 2855381 h 5710762"/>
              <a:gd name="connsiteX1" fmla="*/ 3072606 w 6373832"/>
              <a:gd name="connsiteY1" fmla="*/ 0 h 5710762"/>
              <a:gd name="connsiteX2" fmla="*/ 6145212 w 6373832"/>
              <a:gd name="connsiteY2" fmla="*/ 0 h 5710762"/>
              <a:gd name="connsiteX3" fmla="*/ 6147710 w 6373832"/>
              <a:gd name="connsiteY3" fmla="*/ 2432965 h 5710762"/>
              <a:gd name="connsiteX4" fmla="*/ 6145212 w 6373832"/>
              <a:gd name="connsiteY4" fmla="*/ 2855381 h 5710762"/>
              <a:gd name="connsiteX5" fmla="*/ 3072606 w 6373832"/>
              <a:gd name="connsiteY5" fmla="*/ 5710762 h 5710762"/>
              <a:gd name="connsiteX6" fmla="*/ 0 w 6373832"/>
              <a:gd name="connsiteY6" fmla="*/ 2855381 h 5710762"/>
              <a:gd name="connsiteX0" fmla="*/ 0 w 6373832"/>
              <a:gd name="connsiteY0" fmla="*/ 2855381 h 5710762"/>
              <a:gd name="connsiteX1" fmla="*/ 3072606 w 6373832"/>
              <a:gd name="connsiteY1" fmla="*/ 0 h 5710762"/>
              <a:gd name="connsiteX2" fmla="*/ 6145212 w 6373832"/>
              <a:gd name="connsiteY2" fmla="*/ 0 h 5710762"/>
              <a:gd name="connsiteX3" fmla="*/ 6147710 w 6373832"/>
              <a:gd name="connsiteY3" fmla="*/ 2432965 h 5710762"/>
              <a:gd name="connsiteX4" fmla="*/ 6145212 w 6373832"/>
              <a:gd name="connsiteY4" fmla="*/ 2855381 h 5710762"/>
              <a:gd name="connsiteX5" fmla="*/ 3072606 w 6373832"/>
              <a:gd name="connsiteY5" fmla="*/ 5710762 h 5710762"/>
              <a:gd name="connsiteX6" fmla="*/ 0 w 6373832"/>
              <a:gd name="connsiteY6" fmla="*/ 2855381 h 5710762"/>
              <a:gd name="connsiteX0" fmla="*/ 0 w 6373832"/>
              <a:gd name="connsiteY0" fmla="*/ 2855381 h 5710762"/>
              <a:gd name="connsiteX1" fmla="*/ 3072606 w 6373832"/>
              <a:gd name="connsiteY1" fmla="*/ 0 h 5710762"/>
              <a:gd name="connsiteX2" fmla="*/ 6145212 w 6373832"/>
              <a:gd name="connsiteY2" fmla="*/ 0 h 5710762"/>
              <a:gd name="connsiteX3" fmla="*/ 6147710 w 6373832"/>
              <a:gd name="connsiteY3" fmla="*/ 2432965 h 5710762"/>
              <a:gd name="connsiteX4" fmla="*/ 6145212 w 6373832"/>
              <a:gd name="connsiteY4" fmla="*/ 2855381 h 5710762"/>
              <a:gd name="connsiteX5" fmla="*/ 3072606 w 6373832"/>
              <a:gd name="connsiteY5" fmla="*/ 5710762 h 5710762"/>
              <a:gd name="connsiteX6" fmla="*/ 0 w 6373832"/>
              <a:gd name="connsiteY6" fmla="*/ 2855381 h 5710762"/>
              <a:gd name="connsiteX0" fmla="*/ 0 w 6147901"/>
              <a:gd name="connsiteY0" fmla="*/ 2855381 h 5710762"/>
              <a:gd name="connsiteX1" fmla="*/ 3072606 w 6147901"/>
              <a:gd name="connsiteY1" fmla="*/ 0 h 5710762"/>
              <a:gd name="connsiteX2" fmla="*/ 6145212 w 6147901"/>
              <a:gd name="connsiteY2" fmla="*/ 0 h 5710762"/>
              <a:gd name="connsiteX3" fmla="*/ 6147710 w 6147901"/>
              <a:gd name="connsiteY3" fmla="*/ 2432965 h 5710762"/>
              <a:gd name="connsiteX4" fmla="*/ 6145212 w 6147901"/>
              <a:gd name="connsiteY4" fmla="*/ 2855381 h 5710762"/>
              <a:gd name="connsiteX5" fmla="*/ 3072606 w 6147901"/>
              <a:gd name="connsiteY5" fmla="*/ 5710762 h 5710762"/>
              <a:gd name="connsiteX6" fmla="*/ 0 w 6147901"/>
              <a:gd name="connsiteY6" fmla="*/ 2855381 h 5710762"/>
              <a:gd name="connsiteX0" fmla="*/ 0 w 6529287"/>
              <a:gd name="connsiteY0" fmla="*/ 2855381 h 5710762"/>
              <a:gd name="connsiteX1" fmla="*/ 3072606 w 6529287"/>
              <a:gd name="connsiteY1" fmla="*/ 0 h 5710762"/>
              <a:gd name="connsiteX2" fmla="*/ 6145212 w 6529287"/>
              <a:gd name="connsiteY2" fmla="*/ 0 h 5710762"/>
              <a:gd name="connsiteX3" fmla="*/ 6145212 w 6529287"/>
              <a:gd name="connsiteY3" fmla="*/ 2855381 h 5710762"/>
              <a:gd name="connsiteX4" fmla="*/ 3072606 w 6529287"/>
              <a:gd name="connsiteY4" fmla="*/ 5710762 h 5710762"/>
              <a:gd name="connsiteX5" fmla="*/ 0 w 6529287"/>
              <a:gd name="connsiteY5" fmla="*/ 2855381 h 5710762"/>
              <a:gd name="connsiteX0" fmla="*/ 0 w 6372812"/>
              <a:gd name="connsiteY0" fmla="*/ 2855381 h 5710762"/>
              <a:gd name="connsiteX1" fmla="*/ 3072606 w 6372812"/>
              <a:gd name="connsiteY1" fmla="*/ 0 h 5710762"/>
              <a:gd name="connsiteX2" fmla="*/ 6145212 w 6372812"/>
              <a:gd name="connsiteY2" fmla="*/ 0 h 5710762"/>
              <a:gd name="connsiteX3" fmla="*/ 6145212 w 6372812"/>
              <a:gd name="connsiteY3" fmla="*/ 2855381 h 5710762"/>
              <a:gd name="connsiteX4" fmla="*/ 3072606 w 6372812"/>
              <a:gd name="connsiteY4" fmla="*/ 5710762 h 5710762"/>
              <a:gd name="connsiteX5" fmla="*/ 0 w 6372812"/>
              <a:gd name="connsiteY5" fmla="*/ 2855381 h 5710762"/>
              <a:gd name="connsiteX0" fmla="*/ 0 w 6145212"/>
              <a:gd name="connsiteY0" fmla="*/ 2855381 h 5710762"/>
              <a:gd name="connsiteX1" fmla="*/ 3072606 w 6145212"/>
              <a:gd name="connsiteY1" fmla="*/ 0 h 5710762"/>
              <a:gd name="connsiteX2" fmla="*/ 6145212 w 6145212"/>
              <a:gd name="connsiteY2" fmla="*/ 0 h 5710762"/>
              <a:gd name="connsiteX3" fmla="*/ 6145212 w 6145212"/>
              <a:gd name="connsiteY3" fmla="*/ 2855381 h 5710762"/>
              <a:gd name="connsiteX4" fmla="*/ 3072606 w 6145212"/>
              <a:gd name="connsiteY4" fmla="*/ 5710762 h 5710762"/>
              <a:gd name="connsiteX5" fmla="*/ 0 w 6145212"/>
              <a:gd name="connsiteY5" fmla="*/ 2855381 h 5710762"/>
              <a:gd name="connsiteX0" fmla="*/ 0 w 6152707"/>
              <a:gd name="connsiteY0" fmla="*/ 2855381 h 5724326"/>
              <a:gd name="connsiteX1" fmla="*/ 3072606 w 6152707"/>
              <a:gd name="connsiteY1" fmla="*/ 0 h 5724326"/>
              <a:gd name="connsiteX2" fmla="*/ 6145212 w 6152707"/>
              <a:gd name="connsiteY2" fmla="*/ 0 h 5724326"/>
              <a:gd name="connsiteX3" fmla="*/ 6152707 w 6152707"/>
              <a:gd name="connsiteY3" fmla="*/ 4939014 h 5724326"/>
              <a:gd name="connsiteX4" fmla="*/ 3072606 w 6152707"/>
              <a:gd name="connsiteY4" fmla="*/ 5710762 h 5724326"/>
              <a:gd name="connsiteX5" fmla="*/ 0 w 6152707"/>
              <a:gd name="connsiteY5" fmla="*/ 2855381 h 5724326"/>
              <a:gd name="connsiteX0" fmla="*/ 0 w 6152707"/>
              <a:gd name="connsiteY0" fmla="*/ 2855381 h 6139524"/>
              <a:gd name="connsiteX1" fmla="*/ 3072606 w 6152707"/>
              <a:gd name="connsiteY1" fmla="*/ 0 h 6139524"/>
              <a:gd name="connsiteX2" fmla="*/ 6145212 w 6152707"/>
              <a:gd name="connsiteY2" fmla="*/ 0 h 6139524"/>
              <a:gd name="connsiteX3" fmla="*/ 6152707 w 6152707"/>
              <a:gd name="connsiteY3" fmla="*/ 5718503 h 6139524"/>
              <a:gd name="connsiteX4" fmla="*/ 3072606 w 6152707"/>
              <a:gd name="connsiteY4" fmla="*/ 5710762 h 6139524"/>
              <a:gd name="connsiteX5" fmla="*/ 0 w 6152707"/>
              <a:gd name="connsiteY5" fmla="*/ 2855381 h 6139524"/>
              <a:gd name="connsiteX0" fmla="*/ 0 w 6160203"/>
              <a:gd name="connsiteY0" fmla="*/ 2855381 h 6139524"/>
              <a:gd name="connsiteX1" fmla="*/ 3072606 w 6160203"/>
              <a:gd name="connsiteY1" fmla="*/ 0 h 6139524"/>
              <a:gd name="connsiteX2" fmla="*/ 6145212 w 6160203"/>
              <a:gd name="connsiteY2" fmla="*/ 0 h 6139524"/>
              <a:gd name="connsiteX3" fmla="*/ 6160203 w 6160203"/>
              <a:gd name="connsiteY3" fmla="*/ 5718503 h 6139524"/>
              <a:gd name="connsiteX4" fmla="*/ 3072606 w 6160203"/>
              <a:gd name="connsiteY4" fmla="*/ 5710762 h 6139524"/>
              <a:gd name="connsiteX5" fmla="*/ 0 w 6160203"/>
              <a:gd name="connsiteY5" fmla="*/ 2855381 h 6139524"/>
              <a:gd name="connsiteX0" fmla="*/ 0 w 6160203"/>
              <a:gd name="connsiteY0" fmla="*/ 2855381 h 6139524"/>
              <a:gd name="connsiteX1" fmla="*/ 3072606 w 6160203"/>
              <a:gd name="connsiteY1" fmla="*/ 0 h 6139524"/>
              <a:gd name="connsiteX2" fmla="*/ 6145212 w 6160203"/>
              <a:gd name="connsiteY2" fmla="*/ 0 h 6139524"/>
              <a:gd name="connsiteX3" fmla="*/ 6160203 w 6160203"/>
              <a:gd name="connsiteY3" fmla="*/ 5718503 h 6139524"/>
              <a:gd name="connsiteX4" fmla="*/ 3072606 w 6160203"/>
              <a:gd name="connsiteY4" fmla="*/ 5710762 h 6139524"/>
              <a:gd name="connsiteX5" fmla="*/ 0 w 6160203"/>
              <a:gd name="connsiteY5" fmla="*/ 2855381 h 6139524"/>
              <a:gd name="connsiteX0" fmla="*/ 0 w 6160286"/>
              <a:gd name="connsiteY0" fmla="*/ 2855381 h 5718503"/>
              <a:gd name="connsiteX1" fmla="*/ 3072606 w 6160286"/>
              <a:gd name="connsiteY1" fmla="*/ 0 h 5718503"/>
              <a:gd name="connsiteX2" fmla="*/ 6145212 w 6160286"/>
              <a:gd name="connsiteY2" fmla="*/ 0 h 5718503"/>
              <a:gd name="connsiteX3" fmla="*/ 6160203 w 6160286"/>
              <a:gd name="connsiteY3" fmla="*/ 5718503 h 5718503"/>
              <a:gd name="connsiteX4" fmla="*/ 3072606 w 6160286"/>
              <a:gd name="connsiteY4" fmla="*/ 5710762 h 5718503"/>
              <a:gd name="connsiteX5" fmla="*/ 0 w 6160286"/>
              <a:gd name="connsiteY5" fmla="*/ 2855381 h 5718503"/>
              <a:gd name="connsiteX0" fmla="*/ 0 w 6145532"/>
              <a:gd name="connsiteY0" fmla="*/ 2855381 h 5718503"/>
              <a:gd name="connsiteX1" fmla="*/ 3072606 w 6145532"/>
              <a:gd name="connsiteY1" fmla="*/ 0 h 5718503"/>
              <a:gd name="connsiteX2" fmla="*/ 6145212 w 6145532"/>
              <a:gd name="connsiteY2" fmla="*/ 0 h 5718503"/>
              <a:gd name="connsiteX3" fmla="*/ 6142036 w 6145532"/>
              <a:gd name="connsiteY3" fmla="*/ 5718503 h 5718503"/>
              <a:gd name="connsiteX4" fmla="*/ 3072606 w 6145532"/>
              <a:gd name="connsiteY4" fmla="*/ 5710762 h 5718503"/>
              <a:gd name="connsiteX5" fmla="*/ 0 w 6145532"/>
              <a:gd name="connsiteY5" fmla="*/ 2855381 h 5718503"/>
              <a:gd name="connsiteX0" fmla="*/ 0 w 6145244"/>
              <a:gd name="connsiteY0" fmla="*/ 2855381 h 5710762"/>
              <a:gd name="connsiteX1" fmla="*/ 3072606 w 6145244"/>
              <a:gd name="connsiteY1" fmla="*/ 0 h 5710762"/>
              <a:gd name="connsiteX2" fmla="*/ 6145212 w 6145244"/>
              <a:gd name="connsiteY2" fmla="*/ 0 h 5710762"/>
              <a:gd name="connsiteX3" fmla="*/ 6014868 w 6145244"/>
              <a:gd name="connsiteY3" fmla="*/ 5676114 h 5710762"/>
              <a:gd name="connsiteX4" fmla="*/ 3072606 w 6145244"/>
              <a:gd name="connsiteY4" fmla="*/ 5710762 h 5710762"/>
              <a:gd name="connsiteX5" fmla="*/ 0 w 6145244"/>
              <a:gd name="connsiteY5" fmla="*/ 2855381 h 5710762"/>
              <a:gd name="connsiteX0" fmla="*/ 0 w 6146014"/>
              <a:gd name="connsiteY0" fmla="*/ 2855381 h 5710762"/>
              <a:gd name="connsiteX1" fmla="*/ 3072606 w 6146014"/>
              <a:gd name="connsiteY1" fmla="*/ 0 h 5710762"/>
              <a:gd name="connsiteX2" fmla="*/ 6145212 w 6146014"/>
              <a:gd name="connsiteY2" fmla="*/ 0 h 5710762"/>
              <a:gd name="connsiteX3" fmla="*/ 6014868 w 6146014"/>
              <a:gd name="connsiteY3" fmla="*/ 5676114 h 5710762"/>
              <a:gd name="connsiteX4" fmla="*/ 3072606 w 6146014"/>
              <a:gd name="connsiteY4" fmla="*/ 5710762 h 5710762"/>
              <a:gd name="connsiteX5" fmla="*/ 0 w 6146014"/>
              <a:gd name="connsiteY5" fmla="*/ 2855381 h 5710762"/>
              <a:gd name="connsiteX0" fmla="*/ 0 w 6145279"/>
              <a:gd name="connsiteY0" fmla="*/ 2855381 h 5710762"/>
              <a:gd name="connsiteX1" fmla="*/ 3072606 w 6145279"/>
              <a:gd name="connsiteY1" fmla="*/ 0 h 5710762"/>
              <a:gd name="connsiteX2" fmla="*/ 6145212 w 6145279"/>
              <a:gd name="connsiteY2" fmla="*/ 0 h 5710762"/>
              <a:gd name="connsiteX3" fmla="*/ 6014868 w 6145279"/>
              <a:gd name="connsiteY3" fmla="*/ 5676114 h 5710762"/>
              <a:gd name="connsiteX4" fmla="*/ 3072606 w 6145279"/>
              <a:gd name="connsiteY4" fmla="*/ 5710762 h 5710762"/>
              <a:gd name="connsiteX5" fmla="*/ 0 w 6145279"/>
              <a:gd name="connsiteY5" fmla="*/ 2855381 h 5710762"/>
              <a:gd name="connsiteX0" fmla="*/ 0 w 6145227"/>
              <a:gd name="connsiteY0" fmla="*/ 2855381 h 5710762"/>
              <a:gd name="connsiteX1" fmla="*/ 3072606 w 6145227"/>
              <a:gd name="connsiteY1" fmla="*/ 0 h 5710762"/>
              <a:gd name="connsiteX2" fmla="*/ 6145212 w 6145227"/>
              <a:gd name="connsiteY2" fmla="*/ 0 h 5710762"/>
              <a:gd name="connsiteX3" fmla="*/ 5790810 w 6145227"/>
              <a:gd name="connsiteY3" fmla="*/ 5651892 h 5710762"/>
              <a:gd name="connsiteX4" fmla="*/ 3072606 w 6145227"/>
              <a:gd name="connsiteY4" fmla="*/ 5710762 h 5710762"/>
              <a:gd name="connsiteX5" fmla="*/ 0 w 6145227"/>
              <a:gd name="connsiteY5" fmla="*/ 2855381 h 5710762"/>
              <a:gd name="connsiteX0" fmla="*/ 0 w 6281816"/>
              <a:gd name="connsiteY0" fmla="*/ 2855381 h 5710762"/>
              <a:gd name="connsiteX1" fmla="*/ 3072606 w 6281816"/>
              <a:gd name="connsiteY1" fmla="*/ 0 h 5710762"/>
              <a:gd name="connsiteX2" fmla="*/ 6145212 w 6281816"/>
              <a:gd name="connsiteY2" fmla="*/ 0 h 5710762"/>
              <a:gd name="connsiteX3" fmla="*/ 5790810 w 6281816"/>
              <a:gd name="connsiteY3" fmla="*/ 5651892 h 5710762"/>
              <a:gd name="connsiteX4" fmla="*/ 3072606 w 6281816"/>
              <a:gd name="connsiteY4" fmla="*/ 5710762 h 5710762"/>
              <a:gd name="connsiteX5" fmla="*/ 0 w 6281816"/>
              <a:gd name="connsiteY5" fmla="*/ 2855381 h 5710762"/>
              <a:gd name="connsiteX0" fmla="*/ 0 w 6222247"/>
              <a:gd name="connsiteY0" fmla="*/ 2855381 h 5710762"/>
              <a:gd name="connsiteX1" fmla="*/ 3072606 w 6222247"/>
              <a:gd name="connsiteY1" fmla="*/ 0 h 5710762"/>
              <a:gd name="connsiteX2" fmla="*/ 6145212 w 6222247"/>
              <a:gd name="connsiteY2" fmla="*/ 0 h 5710762"/>
              <a:gd name="connsiteX3" fmla="*/ 5790810 w 6222247"/>
              <a:gd name="connsiteY3" fmla="*/ 5651892 h 5710762"/>
              <a:gd name="connsiteX4" fmla="*/ 3072606 w 6222247"/>
              <a:gd name="connsiteY4" fmla="*/ 5710762 h 5710762"/>
              <a:gd name="connsiteX5" fmla="*/ 0 w 6222247"/>
              <a:gd name="connsiteY5" fmla="*/ 2855381 h 5710762"/>
              <a:gd name="connsiteX0" fmla="*/ 0 w 6281321"/>
              <a:gd name="connsiteY0" fmla="*/ 2855381 h 5710762"/>
              <a:gd name="connsiteX1" fmla="*/ 3072606 w 6281321"/>
              <a:gd name="connsiteY1" fmla="*/ 0 h 5710762"/>
              <a:gd name="connsiteX2" fmla="*/ 6145212 w 6281321"/>
              <a:gd name="connsiteY2" fmla="*/ 0 h 5710762"/>
              <a:gd name="connsiteX3" fmla="*/ 5790810 w 6281321"/>
              <a:gd name="connsiteY3" fmla="*/ 5651892 h 5710762"/>
              <a:gd name="connsiteX4" fmla="*/ 3072606 w 6281321"/>
              <a:gd name="connsiteY4" fmla="*/ 5710762 h 5710762"/>
              <a:gd name="connsiteX5" fmla="*/ 0 w 6281321"/>
              <a:gd name="connsiteY5" fmla="*/ 2855381 h 5710762"/>
              <a:gd name="connsiteX0" fmla="*/ 0 w 6291452"/>
              <a:gd name="connsiteY0" fmla="*/ 2855381 h 5710762"/>
              <a:gd name="connsiteX1" fmla="*/ 3072606 w 6291452"/>
              <a:gd name="connsiteY1" fmla="*/ 0 h 5710762"/>
              <a:gd name="connsiteX2" fmla="*/ 6145212 w 6291452"/>
              <a:gd name="connsiteY2" fmla="*/ 0 h 5710762"/>
              <a:gd name="connsiteX3" fmla="*/ 5869534 w 6291452"/>
              <a:gd name="connsiteY3" fmla="*/ 5555002 h 5710762"/>
              <a:gd name="connsiteX4" fmla="*/ 3072606 w 6291452"/>
              <a:gd name="connsiteY4" fmla="*/ 5710762 h 5710762"/>
              <a:gd name="connsiteX5" fmla="*/ 0 w 6291452"/>
              <a:gd name="connsiteY5" fmla="*/ 2855381 h 5710762"/>
              <a:gd name="connsiteX0" fmla="*/ 0 w 6292220"/>
              <a:gd name="connsiteY0" fmla="*/ 2855381 h 5732366"/>
              <a:gd name="connsiteX1" fmla="*/ 3072606 w 6292220"/>
              <a:gd name="connsiteY1" fmla="*/ 0 h 5732366"/>
              <a:gd name="connsiteX2" fmla="*/ 6145212 w 6292220"/>
              <a:gd name="connsiteY2" fmla="*/ 0 h 5732366"/>
              <a:gd name="connsiteX3" fmla="*/ 5869534 w 6292220"/>
              <a:gd name="connsiteY3" fmla="*/ 5555002 h 5732366"/>
              <a:gd name="connsiteX4" fmla="*/ 3072606 w 6292220"/>
              <a:gd name="connsiteY4" fmla="*/ 5710762 h 5732366"/>
              <a:gd name="connsiteX5" fmla="*/ 0 w 6292220"/>
              <a:gd name="connsiteY5" fmla="*/ 2855381 h 5732366"/>
              <a:gd name="connsiteX0" fmla="*/ 0 w 6293470"/>
              <a:gd name="connsiteY0" fmla="*/ 2855381 h 5747377"/>
              <a:gd name="connsiteX1" fmla="*/ 3072606 w 6293470"/>
              <a:gd name="connsiteY1" fmla="*/ 0 h 5747377"/>
              <a:gd name="connsiteX2" fmla="*/ 6145212 w 6293470"/>
              <a:gd name="connsiteY2" fmla="*/ 0 h 5747377"/>
              <a:gd name="connsiteX3" fmla="*/ 5869534 w 6293470"/>
              <a:gd name="connsiteY3" fmla="*/ 5555002 h 5747377"/>
              <a:gd name="connsiteX4" fmla="*/ 3072606 w 6293470"/>
              <a:gd name="connsiteY4" fmla="*/ 5710762 h 5747377"/>
              <a:gd name="connsiteX5" fmla="*/ 0 w 6293470"/>
              <a:gd name="connsiteY5" fmla="*/ 2855381 h 5747377"/>
              <a:gd name="connsiteX0" fmla="*/ 0 w 6298529"/>
              <a:gd name="connsiteY0" fmla="*/ 2855381 h 5747377"/>
              <a:gd name="connsiteX1" fmla="*/ 3072606 w 6298529"/>
              <a:gd name="connsiteY1" fmla="*/ 0 h 5747377"/>
              <a:gd name="connsiteX2" fmla="*/ 6145212 w 6298529"/>
              <a:gd name="connsiteY2" fmla="*/ 0 h 5747377"/>
              <a:gd name="connsiteX3" fmla="*/ 5869534 w 6298529"/>
              <a:gd name="connsiteY3" fmla="*/ 5555002 h 5747377"/>
              <a:gd name="connsiteX4" fmla="*/ 3072606 w 6298529"/>
              <a:gd name="connsiteY4" fmla="*/ 5710762 h 5747377"/>
              <a:gd name="connsiteX5" fmla="*/ 0 w 6298529"/>
              <a:gd name="connsiteY5" fmla="*/ 2855381 h 5747377"/>
              <a:gd name="connsiteX0" fmla="*/ 0 w 6298529"/>
              <a:gd name="connsiteY0" fmla="*/ 2855381 h 5710898"/>
              <a:gd name="connsiteX1" fmla="*/ 3072606 w 6298529"/>
              <a:gd name="connsiteY1" fmla="*/ 0 h 5710898"/>
              <a:gd name="connsiteX2" fmla="*/ 6145212 w 6298529"/>
              <a:gd name="connsiteY2" fmla="*/ 0 h 5710898"/>
              <a:gd name="connsiteX3" fmla="*/ 5869534 w 6298529"/>
              <a:gd name="connsiteY3" fmla="*/ 5555002 h 5710898"/>
              <a:gd name="connsiteX4" fmla="*/ 3072606 w 6298529"/>
              <a:gd name="connsiteY4" fmla="*/ 5710762 h 5710898"/>
              <a:gd name="connsiteX5" fmla="*/ 0 w 6298529"/>
              <a:gd name="connsiteY5" fmla="*/ 2855381 h 5710898"/>
              <a:gd name="connsiteX0" fmla="*/ 0 w 6318995"/>
              <a:gd name="connsiteY0" fmla="*/ 2855381 h 5710898"/>
              <a:gd name="connsiteX1" fmla="*/ 3072606 w 6318995"/>
              <a:gd name="connsiteY1" fmla="*/ 0 h 5710898"/>
              <a:gd name="connsiteX2" fmla="*/ 6145212 w 6318995"/>
              <a:gd name="connsiteY2" fmla="*/ 0 h 5710898"/>
              <a:gd name="connsiteX3" fmla="*/ 5869534 w 6318995"/>
              <a:gd name="connsiteY3" fmla="*/ 5555002 h 5710898"/>
              <a:gd name="connsiteX4" fmla="*/ 3072606 w 6318995"/>
              <a:gd name="connsiteY4" fmla="*/ 5710762 h 5710898"/>
              <a:gd name="connsiteX5" fmla="*/ 0 w 6318995"/>
              <a:gd name="connsiteY5" fmla="*/ 2855381 h 5710898"/>
              <a:gd name="connsiteX0" fmla="*/ 0 w 6318995"/>
              <a:gd name="connsiteY0" fmla="*/ 2855381 h 5710762"/>
              <a:gd name="connsiteX1" fmla="*/ 3072606 w 6318995"/>
              <a:gd name="connsiteY1" fmla="*/ 0 h 5710762"/>
              <a:gd name="connsiteX2" fmla="*/ 6145212 w 6318995"/>
              <a:gd name="connsiteY2" fmla="*/ 0 h 5710762"/>
              <a:gd name="connsiteX3" fmla="*/ 5869534 w 6318995"/>
              <a:gd name="connsiteY3" fmla="*/ 5555002 h 5710762"/>
              <a:gd name="connsiteX4" fmla="*/ 3072606 w 6318995"/>
              <a:gd name="connsiteY4" fmla="*/ 5710762 h 5710762"/>
              <a:gd name="connsiteX5" fmla="*/ 0 w 6318995"/>
              <a:gd name="connsiteY5" fmla="*/ 2855381 h 5710762"/>
              <a:gd name="connsiteX0" fmla="*/ 0 w 6299663"/>
              <a:gd name="connsiteY0" fmla="*/ 2855381 h 5710762"/>
              <a:gd name="connsiteX1" fmla="*/ 3072606 w 6299663"/>
              <a:gd name="connsiteY1" fmla="*/ 0 h 5710762"/>
              <a:gd name="connsiteX2" fmla="*/ 6145212 w 6299663"/>
              <a:gd name="connsiteY2" fmla="*/ 0 h 5710762"/>
              <a:gd name="connsiteX3" fmla="*/ 5869534 w 6299663"/>
              <a:gd name="connsiteY3" fmla="*/ 5555002 h 5710762"/>
              <a:gd name="connsiteX4" fmla="*/ 3072606 w 6299663"/>
              <a:gd name="connsiteY4" fmla="*/ 5710762 h 5710762"/>
              <a:gd name="connsiteX5" fmla="*/ 0 w 6299663"/>
              <a:gd name="connsiteY5" fmla="*/ 2855381 h 5710762"/>
              <a:gd name="connsiteX0" fmla="*/ 0 w 6349498"/>
              <a:gd name="connsiteY0" fmla="*/ 2855381 h 5718514"/>
              <a:gd name="connsiteX1" fmla="*/ 3072606 w 6349498"/>
              <a:gd name="connsiteY1" fmla="*/ 0 h 5718514"/>
              <a:gd name="connsiteX2" fmla="*/ 6145212 w 6349498"/>
              <a:gd name="connsiteY2" fmla="*/ 0 h 5718514"/>
              <a:gd name="connsiteX3" fmla="*/ 6129926 w 6349498"/>
              <a:gd name="connsiteY3" fmla="*/ 5718504 h 5718514"/>
              <a:gd name="connsiteX4" fmla="*/ 3072606 w 6349498"/>
              <a:gd name="connsiteY4" fmla="*/ 5710762 h 5718514"/>
              <a:gd name="connsiteX5" fmla="*/ 0 w 6349498"/>
              <a:gd name="connsiteY5" fmla="*/ 2855381 h 5718514"/>
              <a:gd name="connsiteX0" fmla="*/ 0 w 6350155"/>
              <a:gd name="connsiteY0" fmla="*/ 2855381 h 5718504"/>
              <a:gd name="connsiteX1" fmla="*/ 3072606 w 6350155"/>
              <a:gd name="connsiteY1" fmla="*/ 0 h 5718504"/>
              <a:gd name="connsiteX2" fmla="*/ 6145212 w 6350155"/>
              <a:gd name="connsiteY2" fmla="*/ 0 h 5718504"/>
              <a:gd name="connsiteX3" fmla="*/ 6129926 w 6350155"/>
              <a:gd name="connsiteY3" fmla="*/ 5718504 h 5718504"/>
              <a:gd name="connsiteX4" fmla="*/ 3072606 w 6350155"/>
              <a:gd name="connsiteY4" fmla="*/ 5710762 h 5718504"/>
              <a:gd name="connsiteX5" fmla="*/ 0 w 6350155"/>
              <a:gd name="connsiteY5" fmla="*/ 2855381 h 5718504"/>
              <a:gd name="connsiteX0" fmla="*/ 0 w 6145212"/>
              <a:gd name="connsiteY0" fmla="*/ 2855381 h 5718504"/>
              <a:gd name="connsiteX1" fmla="*/ 3072606 w 6145212"/>
              <a:gd name="connsiteY1" fmla="*/ 0 h 5718504"/>
              <a:gd name="connsiteX2" fmla="*/ 6145212 w 6145212"/>
              <a:gd name="connsiteY2" fmla="*/ 0 h 5718504"/>
              <a:gd name="connsiteX3" fmla="*/ 6129926 w 6145212"/>
              <a:gd name="connsiteY3" fmla="*/ 5718504 h 5718504"/>
              <a:gd name="connsiteX4" fmla="*/ 3072606 w 6145212"/>
              <a:gd name="connsiteY4" fmla="*/ 5710762 h 5718504"/>
              <a:gd name="connsiteX5" fmla="*/ 0 w 6145212"/>
              <a:gd name="connsiteY5" fmla="*/ 2855381 h 5718504"/>
              <a:gd name="connsiteX0" fmla="*/ 0 w 6145212"/>
              <a:gd name="connsiteY0" fmla="*/ 2855381 h 5712448"/>
              <a:gd name="connsiteX1" fmla="*/ 3072606 w 6145212"/>
              <a:gd name="connsiteY1" fmla="*/ 0 h 5712448"/>
              <a:gd name="connsiteX2" fmla="*/ 6145212 w 6145212"/>
              <a:gd name="connsiteY2" fmla="*/ 0 h 5712448"/>
              <a:gd name="connsiteX3" fmla="*/ 6135981 w 6145212"/>
              <a:gd name="connsiteY3" fmla="*/ 5712448 h 5712448"/>
              <a:gd name="connsiteX4" fmla="*/ 3072606 w 6145212"/>
              <a:gd name="connsiteY4" fmla="*/ 5710762 h 5712448"/>
              <a:gd name="connsiteX5" fmla="*/ 0 w 6145212"/>
              <a:gd name="connsiteY5" fmla="*/ 2855381 h 5712448"/>
              <a:gd name="connsiteX0" fmla="*/ 0 w 6149428"/>
              <a:gd name="connsiteY0" fmla="*/ 2855381 h 5712448"/>
              <a:gd name="connsiteX1" fmla="*/ 3072606 w 6149428"/>
              <a:gd name="connsiteY1" fmla="*/ 0 h 5712448"/>
              <a:gd name="connsiteX2" fmla="*/ 6145212 w 6149428"/>
              <a:gd name="connsiteY2" fmla="*/ 0 h 5712448"/>
              <a:gd name="connsiteX3" fmla="*/ 6149428 w 6149428"/>
              <a:gd name="connsiteY3" fmla="*/ 5712448 h 5712448"/>
              <a:gd name="connsiteX4" fmla="*/ 3072606 w 6149428"/>
              <a:gd name="connsiteY4" fmla="*/ 5710762 h 5712448"/>
              <a:gd name="connsiteX5" fmla="*/ 0 w 6149428"/>
              <a:gd name="connsiteY5" fmla="*/ 2855381 h 5712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49428" h="5712448">
                <a:moveTo>
                  <a:pt x="0" y="2855381"/>
                </a:moveTo>
                <a:cubicBezTo>
                  <a:pt x="0" y="1278398"/>
                  <a:pt x="1375653" y="0"/>
                  <a:pt x="3072606" y="0"/>
                </a:cubicBezTo>
                <a:lnTo>
                  <a:pt x="6145212" y="0"/>
                </a:lnTo>
                <a:cubicBezTo>
                  <a:pt x="6146617" y="1904149"/>
                  <a:pt x="6148023" y="3808299"/>
                  <a:pt x="6149428" y="5712448"/>
                </a:cubicBezTo>
                <a:cubicBezTo>
                  <a:pt x="6147444" y="5709296"/>
                  <a:pt x="4769559" y="5710762"/>
                  <a:pt x="3072606" y="5710762"/>
                </a:cubicBezTo>
                <a:cubicBezTo>
                  <a:pt x="1375653" y="5710762"/>
                  <a:pt x="0" y="4432364"/>
                  <a:pt x="0" y="2855381"/>
                </a:cubicBez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29561592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D30026D-8DE2-A199-C1BD-ABAB2758B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457200"/>
            <a:ext cx="4506469" cy="3954103"/>
          </a:xfrm>
        </p:spPr>
        <p:txBody>
          <a:bodyPr anchor="t">
            <a:normAutofit/>
          </a:bodyPr>
          <a:lstStyle/>
          <a:p>
            <a:br>
              <a:rPr lang="sv-SE" b="1" dirty="0">
                <a:effectLst/>
                <a:latin typeface="Helsingborg Sans" pitchFamily="2" charset="0"/>
              </a:rPr>
            </a:br>
            <a:br>
              <a:rPr lang="sv-SE" b="1" dirty="0">
                <a:effectLst/>
                <a:latin typeface="Helsingborg Sans" pitchFamily="2" charset="0"/>
              </a:rPr>
            </a:br>
            <a:br>
              <a:rPr lang="sv-SE" b="1" dirty="0">
                <a:effectLst/>
                <a:latin typeface="Helsingborg Sans" pitchFamily="2" charset="0"/>
              </a:rPr>
            </a:br>
            <a:r>
              <a:rPr lang="sv-SE" dirty="0">
                <a:latin typeface="Helsingborg Sans" pitchFamily="2" charset="0"/>
              </a:rPr>
              <a:t>På </a:t>
            </a:r>
            <a:r>
              <a:rPr lang="sv-SE" b="1" dirty="0">
                <a:effectLst/>
                <a:latin typeface="Helsingborg Sans" pitchFamily="2" charset="0"/>
              </a:rPr>
              <a:t>Yrkesmässan träffar du människor från olika yrken indelade i yrkesvärldar.</a:t>
            </a:r>
            <a:endParaRPr lang="sv-SE" dirty="0">
              <a:latin typeface="Helsingborg Sans" pitchFamily="2" charset="0"/>
            </a:endParaRPr>
          </a:p>
        </p:txBody>
      </p:sp>
      <p:graphicFrame>
        <p:nvGraphicFramePr>
          <p:cNvPr id="6" name="Platshållare för innehåll 2">
            <a:extLst>
              <a:ext uri="{FF2B5EF4-FFF2-40B4-BE49-F238E27FC236}">
                <a16:creationId xmlns:a16="http://schemas.microsoft.com/office/drawing/2014/main" id="{2488D300-207B-2E7F-9BCB-9CAAC85F14E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53934467"/>
              </p:ext>
            </p:extLst>
          </p:nvPr>
        </p:nvGraphicFramePr>
        <p:xfrm>
          <a:off x="3811835" y="308472"/>
          <a:ext cx="5021507" cy="59270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Bildobjekt 3">
            <a:extLst>
              <a:ext uri="{FF2B5EF4-FFF2-40B4-BE49-F238E27FC236}">
                <a16:creationId xmlns:a16="http://schemas.microsoft.com/office/drawing/2014/main" id="{8CBA13D9-ECC2-5867-E444-D7BBBB366E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91221" y="1387011"/>
            <a:ext cx="2628145" cy="497269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9" name="textruta 8">
            <a:extLst>
              <a:ext uri="{FF2B5EF4-FFF2-40B4-BE49-F238E27FC236}">
                <a16:creationId xmlns:a16="http://schemas.microsoft.com/office/drawing/2014/main" id="{8A15F40E-6F91-D4FB-41B3-E8999DD15EF5}"/>
              </a:ext>
            </a:extLst>
          </p:cNvPr>
          <p:cNvSpPr txBox="1"/>
          <p:nvPr/>
        </p:nvSpPr>
        <p:spPr>
          <a:xfrm>
            <a:off x="8360785" y="1017679"/>
            <a:ext cx="3531138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sv-SE" dirty="0"/>
              <a:t>Yrkesmässans åtta olika världar: </a:t>
            </a:r>
          </a:p>
        </p:txBody>
      </p:sp>
    </p:spTree>
    <p:extLst>
      <p:ext uri="{BB962C8B-B14F-4D97-AF65-F5344CB8AC3E}">
        <p14:creationId xmlns:p14="http://schemas.microsoft.com/office/powerpoint/2010/main" val="22450419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branschvärldars namn samt karta över dess placeringar på Yrkesmässan.">
            <a:extLst>
              <a:ext uri="{FF2B5EF4-FFF2-40B4-BE49-F238E27FC236}">
                <a16:creationId xmlns:a16="http://schemas.microsoft.com/office/drawing/2014/main" id="{93E0A69F-297E-83F9-9F94-9BE5EAFA6E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1472" y="481339"/>
            <a:ext cx="7670460" cy="5645649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683161E7-2A8D-12FC-900C-EF0C7AABD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68" y="197028"/>
            <a:ext cx="4657216" cy="1133475"/>
          </a:xfrm>
        </p:spPr>
        <p:txBody>
          <a:bodyPr anchor="b">
            <a:normAutofit/>
          </a:bodyPr>
          <a:lstStyle/>
          <a:p>
            <a:r>
              <a:rPr lang="en-US" dirty="0"/>
              <a:t>”Världskarta”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66DABC7D-EF30-68C7-3C43-461581256B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542" y="1514101"/>
            <a:ext cx="4301346" cy="3982573"/>
          </a:xfrm>
        </p:spPr>
        <p:txBody>
          <a:bodyPr>
            <a:normAutofit fontScale="92500" lnSpcReduction="10000"/>
          </a:bodyPr>
          <a:lstStyle/>
          <a:p>
            <a:r>
              <a:rPr lang="en-US" sz="1900" b="1" dirty="0">
                <a:latin typeface="Helsingborg Sans" pitchFamily="2" charset="0"/>
              </a:rPr>
              <a:t>När ni kommer till Yrkesmässan</a:t>
            </a:r>
          </a:p>
          <a:p>
            <a:r>
              <a:rPr lang="en-US" sz="1900" b="1" dirty="0" err="1">
                <a:latin typeface="Helsingborg Sans" pitchFamily="2" charset="0"/>
              </a:rPr>
              <a:t>guidas</a:t>
            </a:r>
            <a:r>
              <a:rPr lang="en-US" sz="1900" b="1" dirty="0">
                <a:latin typeface="Helsingborg Sans" pitchFamily="2" charset="0"/>
              </a:rPr>
              <a:t> ni till en av världarna.</a:t>
            </a:r>
          </a:p>
          <a:p>
            <a:endParaRPr lang="en-US" sz="1900" b="1" dirty="0">
              <a:latin typeface="Helsingborg Sans" pitchFamily="2" charset="0"/>
            </a:endParaRPr>
          </a:p>
          <a:p>
            <a:r>
              <a:rPr lang="en-US" sz="1900" b="1" dirty="0">
                <a:latin typeface="Helsingborg Sans" pitchFamily="2" charset="0"/>
              </a:rPr>
              <a:t>Därefter går ni till nästa värld i </a:t>
            </a:r>
          </a:p>
          <a:p>
            <a:r>
              <a:rPr lang="en-US" sz="1900" b="1" dirty="0">
                <a:latin typeface="Helsingborg Sans" pitchFamily="2" charset="0"/>
              </a:rPr>
              <a:t>nummerordningen: </a:t>
            </a:r>
          </a:p>
          <a:p>
            <a:endParaRPr lang="en-US" sz="1900" dirty="0">
              <a:effectLst/>
              <a:latin typeface="Helsingborg Sans" pitchFamily="2" charset="0"/>
            </a:endParaRPr>
          </a:p>
          <a:p>
            <a:r>
              <a:rPr lang="sv-SE" sz="2200" dirty="0">
                <a:latin typeface="Helsingborg Sans" pitchFamily="2" charset="0"/>
              </a:rPr>
              <a:t>1.  Det hållbara samhället</a:t>
            </a:r>
          </a:p>
          <a:p>
            <a:r>
              <a:rPr lang="sv-SE" sz="2200" dirty="0">
                <a:latin typeface="Helsingborg Sans" pitchFamily="2" charset="0"/>
              </a:rPr>
              <a:t>2. Techvärlden</a:t>
            </a:r>
          </a:p>
          <a:p>
            <a:r>
              <a:rPr lang="sv-SE" sz="2200" dirty="0">
                <a:latin typeface="Helsingborg Sans" pitchFamily="2" charset="0"/>
              </a:rPr>
              <a:t>3. Upplevelsevärlden</a:t>
            </a:r>
          </a:p>
          <a:p>
            <a:r>
              <a:rPr lang="sv-SE" sz="2200" dirty="0">
                <a:latin typeface="Helsingborg Sans" pitchFamily="2" charset="0"/>
              </a:rPr>
              <a:t>4. WorldSkills</a:t>
            </a:r>
            <a:endParaRPr lang="sv-SE" sz="1900" dirty="0">
              <a:highlight>
                <a:srgbClr val="FFFF00"/>
              </a:highlight>
              <a:latin typeface="Helsingborg Sans" pitchFamily="2" charset="0"/>
            </a:endParaRPr>
          </a:p>
          <a:p>
            <a:r>
              <a:rPr lang="sv-SE" sz="2200" dirty="0">
                <a:latin typeface="Helsingborg Sans" pitchFamily="2" charset="0"/>
              </a:rPr>
              <a:t>5. Stadens hjältar</a:t>
            </a:r>
          </a:p>
          <a:p>
            <a:r>
              <a:rPr lang="sv-SE" sz="2200" dirty="0">
                <a:latin typeface="Helsingborg Sans" pitchFamily="2" charset="0"/>
              </a:rPr>
              <a:t>6. Framtidens hästkrafter</a:t>
            </a:r>
          </a:p>
          <a:p>
            <a:r>
              <a:rPr lang="sv-SE" sz="2200" dirty="0">
                <a:latin typeface="Helsingborg Sans" pitchFamily="2" charset="0"/>
              </a:rPr>
              <a:t>7. Lärandevärlden</a:t>
            </a:r>
          </a:p>
          <a:p>
            <a:r>
              <a:rPr lang="sv-SE" sz="2200" dirty="0">
                <a:latin typeface="Helsingborg Sans" pitchFamily="2" charset="0"/>
              </a:rPr>
              <a:t>8. Försvarsmakten</a:t>
            </a:r>
          </a:p>
          <a:p>
            <a:endParaRPr lang="en-US" dirty="0"/>
          </a:p>
        </p:txBody>
      </p:sp>
      <p:sp>
        <p:nvSpPr>
          <p:cNvPr id="2" name="Tankebubbla: moln 1">
            <a:extLst>
              <a:ext uri="{FF2B5EF4-FFF2-40B4-BE49-F238E27FC236}">
                <a16:creationId xmlns:a16="http://schemas.microsoft.com/office/drawing/2014/main" id="{41749634-1F21-CA4C-E43A-F89E9502E75B}"/>
              </a:ext>
            </a:extLst>
          </p:cNvPr>
          <p:cNvSpPr/>
          <p:nvPr/>
        </p:nvSpPr>
        <p:spPr>
          <a:xfrm>
            <a:off x="3856317" y="442062"/>
            <a:ext cx="3021595" cy="1776882"/>
          </a:xfrm>
          <a:prstGeom prst="cloudCallout">
            <a:avLst>
              <a:gd name="adj1" fmla="val -73836"/>
              <a:gd name="adj2" fmla="val 11316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1800" dirty="0">
                <a:latin typeface="Helsingborg Sans" pitchFamily="2" charset="0"/>
              </a:rPr>
              <a:t>Tips!</a:t>
            </a:r>
          </a:p>
          <a:p>
            <a:pPr algn="ctr"/>
            <a:r>
              <a:rPr lang="en-US" dirty="0">
                <a:latin typeface="Helsingborg Sans" pitchFamily="2" charset="0"/>
              </a:rPr>
              <a:t>Planera så ni hinner med allt ni är nyfikna på! </a:t>
            </a:r>
            <a:endParaRPr lang="en-US" sz="1800" dirty="0">
              <a:latin typeface="Helsingborg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44722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E9536D3-4D85-3E45-2352-7720F7AF67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10" y="678590"/>
            <a:ext cx="10204451" cy="534256"/>
          </a:xfrm>
        </p:spPr>
        <p:txBody>
          <a:bodyPr>
            <a:normAutofit fontScale="90000"/>
          </a:bodyPr>
          <a:lstStyle/>
          <a:p>
            <a:pPr>
              <a:lnSpc>
                <a:spcPct val="120000"/>
              </a:lnSpc>
              <a:spcBef>
                <a:spcPts val="1000"/>
              </a:spcBef>
            </a:pPr>
            <a:r>
              <a:rPr lang="sv-SE" sz="3200" b="1" dirty="0">
                <a:solidFill>
                  <a:srgbClr val="502396"/>
                </a:solidFill>
                <a:effectLst/>
                <a:latin typeface="Helsingborg San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Lektion 2  Vad händer på mässan?  </a:t>
            </a:r>
            <a:endParaRPr lang="sv-SE" dirty="0">
              <a:latin typeface="Helsingborg Sans" pitchFamily="2" charset="0"/>
            </a:endParaRP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B8777B56-FE97-2724-387B-8C3B00829E4A}"/>
              </a:ext>
            </a:extLst>
          </p:cNvPr>
          <p:cNvSpPr txBox="1"/>
          <p:nvPr/>
        </p:nvSpPr>
        <p:spPr>
          <a:xfrm>
            <a:off x="572410" y="1328340"/>
            <a:ext cx="9866990" cy="46474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000" b="1" dirty="0">
                <a:solidFill>
                  <a:schemeClr val="accent1"/>
                </a:solidFill>
                <a:effectLst/>
                <a:latin typeface="Helsingborg Sans" pitchFamily="2" charset="0"/>
                <a:ea typeface="Garamond" panose="02020404030301010803" pitchFamily="18" charset="0"/>
                <a:cs typeface="Times New Roman" panose="02020603050405020304" pitchFamily="18" charset="0"/>
              </a:rPr>
              <a:t>Gå igenom de olika </a:t>
            </a:r>
            <a:r>
              <a:rPr lang="sv-SE" sz="2000" b="1" dirty="0">
                <a:solidFill>
                  <a:schemeClr val="accent1"/>
                </a:solidFill>
                <a:latin typeface="Helsingborg Sans" pitchFamily="2" charset="0"/>
                <a:ea typeface="Garamond" panose="02020404030301010803" pitchFamily="18" charset="0"/>
                <a:cs typeface="Times New Roman" panose="02020603050405020304" pitchFamily="18" charset="0"/>
              </a:rPr>
              <a:t>yrkes</a:t>
            </a:r>
            <a:r>
              <a:rPr lang="sv-SE" sz="2000" b="1" dirty="0">
                <a:solidFill>
                  <a:schemeClr val="accent1"/>
                </a:solidFill>
                <a:effectLst/>
                <a:latin typeface="Helsingborg Sans" pitchFamily="2" charset="0"/>
                <a:ea typeface="Garamond" panose="02020404030301010803" pitchFamily="18" charset="0"/>
                <a:cs typeface="Times New Roman" panose="02020603050405020304" pitchFamily="18" charset="0"/>
              </a:rPr>
              <a:t>världarna på webbsidan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sz="2000" b="1" dirty="0">
              <a:solidFill>
                <a:schemeClr val="accent1"/>
              </a:solidFill>
              <a:latin typeface="Helsingborg Sans" pitchFamily="2" charset="0"/>
              <a:ea typeface="Garamond" panose="02020404030301010803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rgbClr val="000000"/>
                </a:solidFill>
                <a:effectLst/>
                <a:latin typeface="Helsingborg Sans" pitchFamily="2" charset="0"/>
                <a:ea typeface="Garamond" panose="02020404030301010803" pitchFamily="18" charset="0"/>
                <a:cs typeface="Times New Roman" panose="02020603050405020304" pitchFamily="18" charset="0"/>
              </a:rPr>
              <a:t>Läs om de olika världarna.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sz="2000" dirty="0">
              <a:solidFill>
                <a:srgbClr val="000000"/>
              </a:solidFill>
              <a:latin typeface="Helsingborg Sans" pitchFamily="2" charset="0"/>
              <a:ea typeface="Garamond" panose="02020404030301010803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000" b="1" dirty="0">
                <a:solidFill>
                  <a:schemeClr val="accent1"/>
                </a:solidFill>
                <a:effectLst/>
                <a:latin typeface="Helsingborg Sans" pitchFamily="2" charset="0"/>
                <a:ea typeface="Garamond" panose="02020404030301010803" pitchFamily="18" charset="0"/>
                <a:cs typeface="Times New Roman" panose="02020603050405020304" pitchFamily="18" charset="0"/>
              </a:rPr>
              <a:t>Gå igenom världarnas beskrivningar och förklara begreppen.</a:t>
            </a:r>
            <a:endParaRPr lang="sv-SE" sz="2000" b="1" dirty="0">
              <a:solidFill>
                <a:srgbClr val="000000"/>
              </a:solidFill>
              <a:effectLst/>
              <a:latin typeface="Helsingborg Sans" pitchFamily="2" charset="0"/>
              <a:ea typeface="Garamond" panose="02020404030301010803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sz="2000" dirty="0">
              <a:solidFill>
                <a:srgbClr val="000000"/>
              </a:solidFill>
              <a:effectLst/>
              <a:latin typeface="Helsingborg Sans" pitchFamily="2" charset="0"/>
              <a:ea typeface="Garamond" panose="02020404030301010803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rgbClr val="000000"/>
                </a:solidFill>
                <a:effectLst/>
                <a:latin typeface="Helsingborg Sans" pitchFamily="2" charset="0"/>
                <a:ea typeface="Garamond" panose="02020404030301010803" pitchFamily="18" charset="0"/>
                <a:cs typeface="Times New Roman" panose="02020603050405020304" pitchFamily="18" charset="0"/>
              </a:rPr>
              <a:t>Ge eleverna i uppdrag att fördjupa sig i de olika världarna. Låt eleverna berätta om innehållet och vad de är mest nyfikna på: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sz="2000" dirty="0">
              <a:solidFill>
                <a:srgbClr val="000000"/>
              </a:solidFill>
              <a:effectLst/>
              <a:latin typeface="Helsingborg Sans" pitchFamily="2" charset="0"/>
              <a:ea typeface="Garamond" panose="02020404030301010803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rgbClr val="000000"/>
                </a:solidFill>
                <a:latin typeface="Helsingborg Sans" pitchFamily="2" charset="0"/>
                <a:ea typeface="Garamond" panose="02020404030301010803" pitchFamily="18" charset="0"/>
                <a:cs typeface="Times New Roman" panose="02020603050405020304" pitchFamily="18" charset="0"/>
              </a:rPr>
              <a:t>V</a:t>
            </a:r>
            <a:r>
              <a:rPr lang="sv-SE" sz="2000" dirty="0">
                <a:solidFill>
                  <a:srgbClr val="000000"/>
                </a:solidFill>
                <a:effectLst/>
                <a:latin typeface="Helsingborg Sans" pitchFamily="2" charset="0"/>
                <a:ea typeface="Garamond" panose="02020404030301010803" pitchFamily="18" charset="0"/>
                <a:cs typeface="Times New Roman" panose="02020603050405020304" pitchFamily="18" charset="0"/>
              </a:rPr>
              <a:t>ilket prova på moment verkar häftigast i den valda världen?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rgbClr val="000000"/>
                </a:solidFill>
                <a:latin typeface="Helsingborg Sans" pitchFamily="2" charset="0"/>
                <a:cs typeface="Times New Roman" panose="02020603050405020304" pitchFamily="18" charset="0"/>
              </a:rPr>
              <a:t>Vilka yrkesroller verkar spännande?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rgbClr val="000000"/>
                </a:solidFill>
                <a:latin typeface="Helsingborg Sans" pitchFamily="2" charset="0"/>
                <a:cs typeface="Times New Roman" panose="02020603050405020304" pitchFamily="18" charset="0"/>
              </a:rPr>
              <a:t>Vilken värld är jag mest nyfiken på?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rgbClr val="000000"/>
                </a:solidFill>
                <a:latin typeface="Helsingborg Sans" pitchFamily="2" charset="0"/>
                <a:cs typeface="Times New Roman" panose="02020603050405020304" pitchFamily="18" charset="0"/>
              </a:rPr>
              <a:t>Vilka företag känner jag till och vilka känner jag inte till?</a:t>
            </a:r>
          </a:p>
          <a:p>
            <a:pPr lvl="1"/>
            <a:endParaRPr lang="sv-SE" sz="1800" dirty="0">
              <a:solidFill>
                <a:srgbClr val="000000"/>
              </a:solidFill>
              <a:latin typeface="Helsingborg Sans" pitchFamily="2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sv-SE" sz="1800" dirty="0">
              <a:solidFill>
                <a:srgbClr val="00000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Bildobjekt 16" descr="En bild som visar person, klädsel, Människoansikte, person&#10;&#10;Automatiskt genererad beskrivning">
            <a:extLst>
              <a:ext uri="{FF2B5EF4-FFF2-40B4-BE49-F238E27FC236}">
                <a16:creationId xmlns:a16="http://schemas.microsoft.com/office/drawing/2014/main" id="{56150626-2495-9A4F-851D-2EE3E1A742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3930" y="3760470"/>
            <a:ext cx="3140675" cy="2823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1204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8A0E1B5-2B32-31E0-95D7-5FCBCAE04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7087" y="385610"/>
            <a:ext cx="8080745" cy="830780"/>
          </a:xfrm>
        </p:spPr>
        <p:txBody>
          <a:bodyPr>
            <a:normAutofit fontScale="90000"/>
          </a:bodyPr>
          <a:lstStyle/>
          <a:p>
            <a:r>
              <a:rPr lang="sv-SE" sz="2800" dirty="0">
                <a:latin typeface="Helsingborg Sans" pitchFamily="2" charset="0"/>
              </a:rPr>
              <a:t>Vad vill eleverna ställa för frågor till olika yrkes-representanter</a:t>
            </a:r>
            <a:r>
              <a:rPr lang="sv-SE" sz="2800" dirty="0"/>
              <a:t>? </a:t>
            </a: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2896F7AE-22D7-6054-1E97-F7C320DBFD3A}"/>
              </a:ext>
            </a:extLst>
          </p:cNvPr>
          <p:cNvSpPr txBox="1"/>
          <p:nvPr/>
        </p:nvSpPr>
        <p:spPr>
          <a:xfrm>
            <a:off x="1144463" y="1627130"/>
            <a:ext cx="11047537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1000"/>
              </a:spcBef>
            </a:pPr>
            <a:r>
              <a:rPr lang="sv-SE" sz="2000" b="1" dirty="0">
                <a:solidFill>
                  <a:srgbClr val="502396"/>
                </a:solidFill>
                <a:effectLst/>
                <a:latin typeface="Helsingborg San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Klassen hjälps åt att formulera och välja ut frågor: </a:t>
            </a:r>
            <a:endParaRPr lang="sv-SE" sz="2000" dirty="0">
              <a:effectLst/>
              <a:latin typeface="Helsingborg Sans" pitchFamily="2" charset="0"/>
              <a:ea typeface="Garamond" panose="02020404030301010803" pitchFamily="18" charset="0"/>
              <a:cs typeface="Times New Roman" panose="02020603050405020304" pitchFamily="18" charset="0"/>
            </a:endParaRPr>
          </a:p>
          <a:p>
            <a:r>
              <a:rPr lang="sv-SE" sz="2000" dirty="0">
                <a:solidFill>
                  <a:srgbClr val="000000"/>
                </a:solidFill>
                <a:effectLst/>
                <a:latin typeface="Helsingborg Sans" pitchFamily="2" charset="0"/>
                <a:ea typeface="Garamond" panose="02020404030301010803" pitchFamily="18" charset="0"/>
                <a:cs typeface="Times New Roman" panose="02020603050405020304" pitchFamily="18" charset="0"/>
              </a:rPr>
              <a:t>Exempelvis: Hur blev du XX? Måste man vara duktig på matematik i ditt arbete? Jag är jättebra på bild, kan man ha nytta av det som XX? </a:t>
            </a:r>
          </a:p>
          <a:p>
            <a:endParaRPr lang="sv-SE" sz="2000" i="1" dirty="0">
              <a:solidFill>
                <a:srgbClr val="000000"/>
              </a:solidFill>
              <a:latin typeface="Helsingborg Sans" pitchFamily="2" charset="0"/>
              <a:ea typeface="Garamond" panose="02020404030301010803" pitchFamily="18" charset="0"/>
              <a:cs typeface="Times New Roman" panose="02020603050405020304" pitchFamily="18" charset="0"/>
            </a:endParaRPr>
          </a:p>
          <a:p>
            <a:r>
              <a:rPr lang="sv-SE" sz="2000" b="1" dirty="0">
                <a:solidFill>
                  <a:schemeClr val="accent1"/>
                </a:solidFill>
                <a:effectLst/>
                <a:latin typeface="Helsingborg Sans" pitchFamily="2" charset="0"/>
                <a:ea typeface="Garamond" panose="02020404030301010803" pitchFamily="18" charset="0"/>
                <a:cs typeface="Times New Roman" panose="02020603050405020304" pitchFamily="18" charset="0"/>
              </a:rPr>
              <a:t>Undersök hur olika skolämnen kan kopplas till yrkeslivet!</a:t>
            </a:r>
          </a:p>
          <a:p>
            <a:endParaRPr lang="sv-SE" i="1" dirty="0">
              <a:solidFill>
                <a:srgbClr val="000000"/>
              </a:solidFill>
              <a:latin typeface="Helsingborg Sans" pitchFamily="2" charset="0"/>
              <a:cs typeface="Times New Roman" panose="02020603050405020304" pitchFamily="18" charset="0"/>
            </a:endParaRPr>
          </a:p>
          <a:p>
            <a:r>
              <a:rPr lang="sv-SE" dirty="0">
                <a:solidFill>
                  <a:srgbClr val="000000"/>
                </a:solidFill>
                <a:latin typeface="Helsingborg Sans" pitchFamily="2" charset="0"/>
                <a:cs typeface="Times New Roman" panose="02020603050405020304" pitchFamily="18" charset="0"/>
              </a:rPr>
              <a:t>Exempel på frågor:</a:t>
            </a:r>
            <a:endParaRPr lang="sv-SE" i="1" dirty="0">
              <a:solidFill>
                <a:srgbClr val="000000"/>
              </a:solidFill>
              <a:latin typeface="Helsingborg Sans" pitchFamily="2" charset="0"/>
              <a:cs typeface="Times New Roman" panose="02020603050405020304" pitchFamily="18" charset="0"/>
            </a:endParaRPr>
          </a:p>
          <a:p>
            <a:r>
              <a:rPr lang="sv-SE" i="1" dirty="0">
                <a:solidFill>
                  <a:srgbClr val="000000"/>
                </a:solidFill>
                <a:latin typeface="Helsingborg Sans" pitchFamily="2" charset="0"/>
                <a:cs typeface="Times New Roman" panose="02020603050405020304" pitchFamily="18" charset="0"/>
              </a:rPr>
              <a:t>		</a:t>
            </a:r>
            <a:r>
              <a:rPr lang="sv-SE" dirty="0">
                <a:solidFill>
                  <a:srgbClr val="000000"/>
                </a:solidFill>
                <a:latin typeface="Helsingborg Sans" pitchFamily="2" charset="0"/>
                <a:cs typeface="Times New Roman" panose="02020603050405020304" pitchFamily="18" charset="0"/>
              </a:rPr>
              <a:t>1</a:t>
            </a:r>
            <a:r>
              <a:rPr lang="sv-SE" i="1" dirty="0">
                <a:solidFill>
                  <a:srgbClr val="000000"/>
                </a:solidFill>
                <a:latin typeface="Helsingborg Sans" pitchFamily="2" charset="0"/>
                <a:cs typeface="Times New Roman" panose="02020603050405020304" pitchFamily="18" charset="0"/>
              </a:rPr>
              <a:t>. </a:t>
            </a:r>
            <a:r>
              <a:rPr lang="sv-SE" sz="2000" dirty="0">
                <a:solidFill>
                  <a:srgbClr val="000000"/>
                </a:solidFill>
                <a:latin typeface="Helsingborg Sans" pitchFamily="2" charset="0"/>
                <a:cs typeface="Times New Roman" panose="02020603050405020304" pitchFamily="18" charset="0"/>
              </a:rPr>
              <a:t>Vilka yrken finns inom er bransch?</a:t>
            </a:r>
          </a:p>
          <a:p>
            <a:r>
              <a:rPr lang="sv-SE" sz="2000" dirty="0">
                <a:solidFill>
                  <a:srgbClr val="000000"/>
                </a:solidFill>
                <a:latin typeface="Helsingborg Sans" pitchFamily="2" charset="0"/>
                <a:cs typeface="Times New Roman" panose="02020603050405020304" pitchFamily="18" charset="0"/>
              </a:rPr>
              <a:t>		2. Hur ser en arbetsdag ut hos er?</a:t>
            </a:r>
          </a:p>
          <a:p>
            <a:r>
              <a:rPr lang="sv-SE" sz="2000" dirty="0">
                <a:solidFill>
                  <a:srgbClr val="000000"/>
                </a:solidFill>
                <a:latin typeface="Helsingborg Sans" pitchFamily="2" charset="0"/>
                <a:cs typeface="Times New Roman" panose="02020603050405020304" pitchFamily="18" charset="0"/>
              </a:rPr>
              <a:t>		3. Kommer det att finnas jobb hos er i framtiden?</a:t>
            </a:r>
          </a:p>
          <a:p>
            <a:r>
              <a:rPr lang="sv-SE" sz="2000" dirty="0">
                <a:solidFill>
                  <a:srgbClr val="000000"/>
                </a:solidFill>
                <a:latin typeface="Helsingborg Sans" pitchFamily="2" charset="0"/>
                <a:cs typeface="Times New Roman" panose="02020603050405020304" pitchFamily="18" charset="0"/>
              </a:rPr>
              <a:t>		4. Är det möjligt att få sommarjobb hos er?</a:t>
            </a:r>
          </a:p>
          <a:p>
            <a:r>
              <a:rPr lang="sv-SE" sz="2000" dirty="0">
                <a:solidFill>
                  <a:srgbClr val="000000"/>
                </a:solidFill>
                <a:latin typeface="Helsingborg Sans" pitchFamily="2" charset="0"/>
                <a:cs typeface="Times New Roman" panose="02020603050405020304" pitchFamily="18" charset="0"/>
              </a:rPr>
              <a:t>		5. Vilken utbildning har de som jobbar hos er?</a:t>
            </a:r>
          </a:p>
          <a:p>
            <a:r>
              <a:rPr lang="sv-SE" sz="2000" dirty="0">
                <a:solidFill>
                  <a:srgbClr val="000000"/>
                </a:solidFill>
                <a:latin typeface="Helsingborg Sans" pitchFamily="2" charset="0"/>
                <a:cs typeface="Times New Roman" panose="02020603050405020304" pitchFamily="18" charset="0"/>
              </a:rPr>
              <a:t>		6. Arbetar det flest killar eller tjejer hos er?</a:t>
            </a:r>
          </a:p>
          <a:p>
            <a:r>
              <a:rPr lang="sv-SE" sz="2000" dirty="0">
                <a:solidFill>
                  <a:srgbClr val="000000"/>
                </a:solidFill>
                <a:latin typeface="Helsingborg Sans" pitchFamily="2" charset="0"/>
                <a:cs typeface="Times New Roman" panose="02020603050405020304" pitchFamily="18" charset="0"/>
              </a:rPr>
              <a:t>		7. Vad tycker ni är viktigt hos en framtida medarbetare?</a:t>
            </a:r>
          </a:p>
          <a:p>
            <a:r>
              <a:rPr lang="sv-SE" sz="2000" dirty="0">
                <a:solidFill>
                  <a:srgbClr val="000000"/>
                </a:solidFill>
                <a:latin typeface="Helsingborg Sans" pitchFamily="2" charset="0"/>
                <a:cs typeface="Times New Roman" panose="02020603050405020304" pitchFamily="18" charset="0"/>
              </a:rPr>
              <a:t>		8. Hur förändras yrket i takt med den tekniska utvecklingen?</a:t>
            </a:r>
            <a:endParaRPr lang="sv-SE" sz="1800" dirty="0">
              <a:effectLst/>
              <a:latin typeface="Garamond" panose="02020404030301010803" pitchFamily="18" charset="0"/>
              <a:ea typeface="Garamond" panose="02020404030301010803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6">
            <a:extLst>
              <a:ext uri="{FF2B5EF4-FFF2-40B4-BE49-F238E27FC236}">
                <a16:creationId xmlns:a16="http://schemas.microsoft.com/office/drawing/2014/main" id="{261AEFAC-AB0C-44D5-404A-7DDA22548BEB}"/>
              </a:ext>
            </a:extLst>
          </p:cNvPr>
          <p:cNvGrpSpPr/>
          <p:nvPr/>
        </p:nvGrpSpPr>
        <p:grpSpPr>
          <a:xfrm>
            <a:off x="9579585" y="3279390"/>
            <a:ext cx="2022756" cy="3056721"/>
            <a:chOff x="0" y="0"/>
            <a:chExt cx="4206814" cy="6626691"/>
          </a:xfrm>
        </p:grpSpPr>
        <p:pic>
          <p:nvPicPr>
            <p:cNvPr id="9" name="Picture 7">
              <a:extLst>
                <a:ext uri="{FF2B5EF4-FFF2-40B4-BE49-F238E27FC236}">
                  <a16:creationId xmlns:a16="http://schemas.microsoft.com/office/drawing/2014/main" id="{EF596EE6-0D37-3941-C5F5-A10947B39D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r="57678"/>
            <a:stretch>
              <a:fillRect/>
            </a:stretch>
          </p:blipFill>
          <p:spPr>
            <a:xfrm>
              <a:off x="0" y="0"/>
              <a:ext cx="4206814" cy="6626691"/>
            </a:xfrm>
            <a:prstGeom prst="rect">
              <a:avLst/>
            </a:prstGeom>
          </p:spPr>
        </p:pic>
      </p:grpSp>
      <p:sp>
        <p:nvSpPr>
          <p:cNvPr id="3" name="Pratbubbla: oval 2">
            <a:extLst>
              <a:ext uri="{FF2B5EF4-FFF2-40B4-BE49-F238E27FC236}">
                <a16:creationId xmlns:a16="http://schemas.microsoft.com/office/drawing/2014/main" id="{C86DC24A-2D12-491F-4176-874AE6DBCFE4}"/>
              </a:ext>
            </a:extLst>
          </p:cNvPr>
          <p:cNvSpPr/>
          <p:nvPr/>
        </p:nvSpPr>
        <p:spPr>
          <a:xfrm>
            <a:off x="480376" y="246221"/>
            <a:ext cx="2762554" cy="1252969"/>
          </a:xfrm>
          <a:prstGeom prst="wedgeEllipseCallout">
            <a:avLst>
              <a:gd name="adj1" fmla="val 54989"/>
              <a:gd name="adj2" fmla="val 5910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sv-SE" dirty="0"/>
              <a:t>Bonusuppgift! </a:t>
            </a:r>
          </a:p>
        </p:txBody>
      </p:sp>
    </p:spTree>
    <p:extLst>
      <p:ext uri="{BB962C8B-B14F-4D97-AF65-F5344CB8AC3E}">
        <p14:creationId xmlns:p14="http://schemas.microsoft.com/office/powerpoint/2010/main" val="38073443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A44517A-DF75-6FF9-2FF2-CC8D8C580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7130" y="1052623"/>
            <a:ext cx="10841456" cy="2376377"/>
          </a:xfrm>
        </p:spPr>
        <p:txBody>
          <a:bodyPr>
            <a:normAutofit fontScale="90000"/>
          </a:bodyPr>
          <a:lstStyle/>
          <a:p>
            <a:br>
              <a:rPr lang="sv-SE" sz="3100" dirty="0">
                <a:effectLst/>
                <a:latin typeface="Helsingborg Sans" pitchFamily="2" charset="0"/>
                <a:ea typeface="Aptos" panose="020B0004020202020204" pitchFamily="34" charset="0"/>
                <a:cs typeface="Aptos" panose="020B0004020202020204" pitchFamily="34" charset="0"/>
              </a:rPr>
            </a:br>
            <a:br>
              <a:rPr lang="sv-SE" sz="3100" dirty="0">
                <a:effectLst/>
                <a:latin typeface="Helsingborg Sans" pitchFamily="2" charset="0"/>
                <a:ea typeface="Aptos" panose="020B0004020202020204" pitchFamily="34" charset="0"/>
                <a:cs typeface="Aptos" panose="020B0004020202020204" pitchFamily="34" charset="0"/>
              </a:rPr>
            </a:br>
            <a:br>
              <a:rPr lang="sv-SE" sz="3100" dirty="0">
                <a:effectLst/>
                <a:latin typeface="Helsingborg Sans" pitchFamily="2" charset="0"/>
                <a:ea typeface="Aptos" panose="020B0004020202020204" pitchFamily="34" charset="0"/>
                <a:cs typeface="Aptos" panose="020B0004020202020204" pitchFamily="34" charset="0"/>
              </a:rPr>
            </a:br>
            <a:br>
              <a:rPr lang="sv-SE" sz="3100" dirty="0">
                <a:effectLst/>
                <a:latin typeface="Helsingborg Sans" pitchFamily="2" charset="0"/>
                <a:ea typeface="Aptos" panose="020B0004020202020204" pitchFamily="34" charset="0"/>
                <a:cs typeface="Aptos" panose="020B0004020202020204" pitchFamily="34" charset="0"/>
              </a:rPr>
            </a:br>
            <a:br>
              <a:rPr lang="sv-SE" sz="3100" dirty="0">
                <a:effectLst/>
                <a:latin typeface="Helsingborg Sans" pitchFamily="2" charset="0"/>
                <a:ea typeface="Aptos" panose="020B0004020202020204" pitchFamily="34" charset="0"/>
                <a:cs typeface="Aptos" panose="020B0004020202020204" pitchFamily="34" charset="0"/>
              </a:rPr>
            </a:br>
            <a:br>
              <a:rPr lang="sv-SE" sz="3100" dirty="0">
                <a:effectLst/>
                <a:latin typeface="Helsingborg Sans" pitchFamily="2" charset="0"/>
                <a:ea typeface="Aptos" panose="020B0004020202020204" pitchFamily="34" charset="0"/>
                <a:cs typeface="Aptos" panose="020B0004020202020204" pitchFamily="34" charset="0"/>
              </a:rPr>
            </a:br>
            <a:br>
              <a:rPr lang="sv-SE" sz="3100" dirty="0">
                <a:effectLst/>
                <a:latin typeface="Helsingborg Sans" pitchFamily="2" charset="0"/>
                <a:ea typeface="Aptos" panose="020B0004020202020204" pitchFamily="34" charset="0"/>
                <a:cs typeface="Aptos" panose="020B0004020202020204" pitchFamily="34" charset="0"/>
              </a:rPr>
            </a:br>
            <a:br>
              <a:rPr lang="sv-SE" sz="3100" dirty="0">
                <a:effectLst/>
                <a:latin typeface="Helsingborg Sans" pitchFamily="2" charset="0"/>
                <a:ea typeface="Aptos" panose="020B0004020202020204" pitchFamily="34" charset="0"/>
                <a:cs typeface="Aptos" panose="020B0004020202020204" pitchFamily="34" charset="0"/>
              </a:rPr>
            </a:br>
            <a:br>
              <a:rPr lang="sv-SE" sz="3100" dirty="0">
                <a:effectLst/>
                <a:latin typeface="Helsingborg Sans" pitchFamily="2" charset="0"/>
                <a:ea typeface="Aptos" panose="020B0004020202020204" pitchFamily="34" charset="0"/>
                <a:cs typeface="Aptos" panose="020B0004020202020204" pitchFamily="34" charset="0"/>
              </a:rPr>
            </a:br>
            <a:br>
              <a:rPr lang="sv-SE" sz="3100" dirty="0">
                <a:effectLst/>
                <a:latin typeface="Helsingborg Sans" pitchFamily="2" charset="0"/>
                <a:ea typeface="Aptos" panose="020B0004020202020204" pitchFamily="34" charset="0"/>
                <a:cs typeface="Aptos" panose="020B0004020202020204" pitchFamily="34" charset="0"/>
              </a:rPr>
            </a:br>
            <a:br>
              <a:rPr lang="sv-SE" sz="3100" dirty="0">
                <a:effectLst/>
                <a:latin typeface="Helsingborg Sans" pitchFamily="2" charset="0"/>
                <a:ea typeface="Aptos" panose="020B0004020202020204" pitchFamily="34" charset="0"/>
                <a:cs typeface="Aptos" panose="020B0004020202020204" pitchFamily="34" charset="0"/>
              </a:rPr>
            </a:br>
            <a:br>
              <a:rPr lang="sv-SE" sz="3100" dirty="0">
                <a:effectLst/>
                <a:latin typeface="Helsingborg Sans" pitchFamily="2" charset="0"/>
                <a:ea typeface="Aptos" panose="020B0004020202020204" pitchFamily="34" charset="0"/>
                <a:cs typeface="Aptos" panose="020B0004020202020204" pitchFamily="34" charset="0"/>
              </a:rPr>
            </a:br>
            <a:r>
              <a:rPr lang="sv-SE" dirty="0">
                <a:effectLst/>
                <a:latin typeface="Helsingborg Sans" pitchFamily="2" charset="0"/>
                <a:ea typeface="Aptos" panose="020B0004020202020204" pitchFamily="34" charset="0"/>
                <a:cs typeface="Aptos" panose="020B0004020202020204" pitchFamily="34" charset="0"/>
              </a:rPr>
              <a:t>Uppgift som en del i förberedelsearbetet inför yrkesmässan</a:t>
            </a:r>
            <a:r>
              <a:rPr lang="sv-SE" dirty="0">
                <a:latin typeface="Helsingborg Sans" pitchFamily="2" charset="0"/>
                <a:ea typeface="Aptos" panose="020B0004020202020204" pitchFamily="34" charset="0"/>
                <a:cs typeface="Aptos" panose="020B0004020202020204" pitchFamily="34" charset="0"/>
              </a:rPr>
              <a:t>:</a:t>
            </a:r>
            <a:br>
              <a:rPr lang="sv-SE" dirty="0">
                <a:latin typeface="Helsingborg Sans" pitchFamily="2" charset="0"/>
                <a:ea typeface="Aptos" panose="020B0004020202020204" pitchFamily="34" charset="0"/>
                <a:cs typeface="Aptos" panose="020B0004020202020204" pitchFamily="34" charset="0"/>
              </a:rPr>
            </a:br>
            <a:br>
              <a:rPr lang="sv-SE" dirty="0">
                <a:latin typeface="Helsingborg Sans" pitchFamily="2" charset="0"/>
                <a:ea typeface="Aptos" panose="020B0004020202020204" pitchFamily="34" charset="0"/>
                <a:cs typeface="Aptos" panose="020B0004020202020204" pitchFamily="34" charset="0"/>
              </a:rPr>
            </a:br>
            <a:r>
              <a:rPr lang="sv-SE" sz="2000" dirty="0">
                <a:latin typeface="Helsingborg Sans" pitchFamily="2" charset="0"/>
                <a:ea typeface="Aptos" panose="020B0004020202020204" pitchFamily="34" charset="0"/>
                <a:cs typeface="Aptos" panose="020B0004020202020204" pitchFamily="34" charset="0"/>
              </a:rPr>
              <a:t>E</a:t>
            </a:r>
            <a:r>
              <a:rPr lang="sv-SE" sz="20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n gruppuppgift som syftar till att förbereda eleverna inför yrkesmässan och ge dem kunskaper om olika yrkesroller. </a:t>
            </a:r>
            <a:br>
              <a:rPr lang="sv-SE" sz="2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</a:br>
            <a:br>
              <a:rPr lang="sv-SE" sz="3100" dirty="0">
                <a:effectLst/>
                <a:latin typeface="Helsingborg Sans" pitchFamily="2" charset="0"/>
                <a:ea typeface="Aptos" panose="020B0004020202020204" pitchFamily="34" charset="0"/>
                <a:cs typeface="Aptos" panose="020B0004020202020204" pitchFamily="34" charset="0"/>
              </a:rPr>
            </a:br>
            <a:endParaRPr lang="sv-SE" dirty="0"/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05505FBF-7F86-F288-BE8A-79CA3C5D1CF3}"/>
              </a:ext>
            </a:extLst>
          </p:cNvPr>
          <p:cNvSpPr txBox="1"/>
          <p:nvPr/>
        </p:nvSpPr>
        <p:spPr>
          <a:xfrm>
            <a:off x="675272" y="2389057"/>
            <a:ext cx="10841456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sv-SE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Dela in eleverna i åtta grupper. Mässan består av just åtta världar, så varje grupp fördjupar sig i en av dessa världar. Koppla samman en grupp elever med en värld, kanske genom att lotta. Uppgiften för grupperna är att söka fakta om de yrken som finns i världen de tilldelats. </a:t>
            </a:r>
          </a:p>
          <a:p>
            <a:endParaRPr lang="sv-SE" dirty="0"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Uppmuntra eleverna att börja med den fakta </a:t>
            </a:r>
          </a:p>
          <a:p>
            <a: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som finns här på hemsidan.</a:t>
            </a:r>
          </a:p>
          <a:p>
            <a:endParaRPr lang="sv-SE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r>
              <a:rPr lang="sv-SE" dirty="0"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                                      V</a:t>
            </a:r>
            <a: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arje grupp sammanställer sin fakta och </a:t>
            </a:r>
          </a:p>
          <a:p>
            <a: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                                       förbereder en presentation för klassen. </a:t>
            </a:r>
          </a:p>
          <a:p>
            <a: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                                       Eleverna kan delge varandra t.ex. i form av </a:t>
            </a:r>
          </a:p>
          <a:p>
            <a: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                                       utställning eller </a:t>
            </a:r>
            <a:r>
              <a:rPr lang="sv-SE" sz="18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power</a:t>
            </a:r>
            <a: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 </a:t>
            </a:r>
            <a:r>
              <a:rPr lang="sv-SE" sz="18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point</a:t>
            </a:r>
            <a: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. </a:t>
            </a:r>
            <a:endParaRPr lang="sv-SE" dirty="0"/>
          </a:p>
        </p:txBody>
      </p:sp>
      <p:sp>
        <p:nvSpPr>
          <p:cNvPr id="6" name="Rektangel: rundade hörn 5">
            <a:extLst>
              <a:ext uri="{FF2B5EF4-FFF2-40B4-BE49-F238E27FC236}">
                <a16:creationId xmlns:a16="http://schemas.microsoft.com/office/drawing/2014/main" id="{0D7D655D-BACD-5168-28A9-95E1F150B3BC}"/>
              </a:ext>
            </a:extLst>
          </p:cNvPr>
          <p:cNvSpPr/>
          <p:nvPr/>
        </p:nvSpPr>
        <p:spPr>
          <a:xfrm>
            <a:off x="6843198" y="4097217"/>
            <a:ext cx="5235388" cy="25370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endParaRPr lang="sv-SE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endParaRPr lang="sv-SE" dirty="0"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Ge gärna eleverna dessa stödfrågor: </a:t>
            </a:r>
          </a:p>
          <a:p>
            <a: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Vilka yrken finns i din värld?</a:t>
            </a:r>
          </a:p>
          <a:p>
            <a: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Vilka arbetsuppgifter har de olika yrkena i din värld? </a:t>
            </a:r>
          </a:p>
          <a:p>
            <a: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Vilka förmågor och egenskaper är bra att ha för de olika yrkena i din värld?</a:t>
            </a:r>
          </a:p>
          <a:p>
            <a: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Vilka utbildningsvägar finns till de olika yrkena i din värld?</a:t>
            </a:r>
          </a:p>
          <a:p>
            <a:endParaRPr lang="sv-SE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algn="ctr"/>
            <a:endParaRPr lang="sv-SE" dirty="0"/>
          </a:p>
        </p:txBody>
      </p:sp>
      <p:sp>
        <p:nvSpPr>
          <p:cNvPr id="3" name="Pratbubbla: oval 2">
            <a:extLst>
              <a:ext uri="{FF2B5EF4-FFF2-40B4-BE49-F238E27FC236}">
                <a16:creationId xmlns:a16="http://schemas.microsoft.com/office/drawing/2014/main" id="{84FA1416-CDF0-0C7B-B3AD-D744ED9FE8AF}"/>
              </a:ext>
            </a:extLst>
          </p:cNvPr>
          <p:cNvSpPr/>
          <p:nvPr/>
        </p:nvSpPr>
        <p:spPr>
          <a:xfrm>
            <a:off x="278358" y="170058"/>
            <a:ext cx="2571168" cy="882565"/>
          </a:xfrm>
          <a:prstGeom prst="wedgeEllipseCallout">
            <a:avLst>
              <a:gd name="adj1" fmla="val 41141"/>
              <a:gd name="adj2" fmla="val 7599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sv-SE" dirty="0"/>
              <a:t>Bonusuppgift! </a:t>
            </a:r>
          </a:p>
        </p:txBody>
      </p:sp>
    </p:spTree>
    <p:extLst>
      <p:ext uri="{BB962C8B-B14F-4D97-AF65-F5344CB8AC3E}">
        <p14:creationId xmlns:p14="http://schemas.microsoft.com/office/powerpoint/2010/main" val="16103214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FCC6451-12E1-308A-5B03-014EC7A15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360" y="303480"/>
            <a:ext cx="10204451" cy="836951"/>
          </a:xfrm>
        </p:spPr>
        <p:txBody>
          <a:bodyPr>
            <a:normAutofit/>
          </a:bodyPr>
          <a:lstStyle/>
          <a:p>
            <a:r>
              <a:rPr lang="sv-SE" dirty="0">
                <a:latin typeface="Helsingborg Sans" pitchFamily="2" charset="0"/>
              </a:rPr>
              <a:t>Lektion 3 Nu är det strax dags att delta på Yrkesmässan!</a:t>
            </a: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08FCAE9C-489D-9D35-F2D7-86338021B868}"/>
              </a:ext>
            </a:extLst>
          </p:cNvPr>
          <p:cNvSpPr txBox="1"/>
          <p:nvPr/>
        </p:nvSpPr>
        <p:spPr>
          <a:xfrm>
            <a:off x="353683" y="1360613"/>
            <a:ext cx="9927654" cy="22530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1000"/>
              </a:spcBef>
            </a:pPr>
            <a:r>
              <a:rPr lang="sv-SE" sz="2000" b="1" dirty="0">
                <a:solidFill>
                  <a:srgbClr val="502396"/>
                </a:solidFill>
                <a:latin typeface="Helsingborg San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Vad kan vara bra att tänka på när man är på en mässa?</a:t>
            </a:r>
          </a:p>
          <a:p>
            <a:pPr marL="342900" lvl="0" indent="-342900">
              <a:lnSpc>
                <a:spcPct val="120000"/>
              </a:lnSpc>
              <a:buFont typeface="Symbol" panose="05050102010706020507" pitchFamily="18" charset="2"/>
              <a:buChar char=""/>
            </a:pPr>
            <a:r>
              <a:rPr lang="sv-SE" sz="2000" dirty="0">
                <a:solidFill>
                  <a:srgbClr val="000000"/>
                </a:solidFill>
                <a:effectLst/>
                <a:latin typeface="Helsingborg Sans" pitchFamily="2" charset="0"/>
                <a:ea typeface="Garamond" panose="02020404030301010803" pitchFamily="18" charset="0"/>
                <a:cs typeface="Times New Roman" panose="02020603050405020304" pitchFamily="18" charset="0"/>
              </a:rPr>
              <a:t>Diskutera med eleverna vad respekt kan innebära i ett mässammanhang</a:t>
            </a:r>
            <a:r>
              <a:rPr lang="sv-SE" sz="2000" dirty="0">
                <a:solidFill>
                  <a:srgbClr val="000000"/>
                </a:solidFill>
                <a:latin typeface="Helsingborg Sans" pitchFamily="2" charset="0"/>
                <a:ea typeface="Garamond" panose="02020404030301010803" pitchFamily="18" charset="0"/>
                <a:cs typeface="Times New Roman" panose="02020603050405020304" pitchFamily="18" charset="0"/>
              </a:rPr>
              <a:t>:</a:t>
            </a:r>
            <a:endParaRPr lang="sv-SE" sz="2000" dirty="0">
              <a:solidFill>
                <a:srgbClr val="000000"/>
              </a:solidFill>
              <a:effectLst/>
              <a:latin typeface="Helsingborg Sans" pitchFamily="2" charset="0"/>
              <a:ea typeface="Garamond" panose="02020404030301010803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20000"/>
              </a:lnSpc>
            </a:pPr>
            <a:r>
              <a:rPr lang="sv-SE" sz="2000" dirty="0">
                <a:solidFill>
                  <a:srgbClr val="000000"/>
                </a:solidFill>
                <a:effectLst/>
                <a:latin typeface="Helsingborg Sans" pitchFamily="2" charset="0"/>
                <a:ea typeface="Garamond" panose="02020404030301010803" pitchFamily="18" charset="0"/>
                <a:cs typeface="Times New Roman" panose="02020603050405020304" pitchFamily="18" charset="0"/>
              </a:rPr>
              <a:t>	- Att det är viktigt att visa respekt för både företagen och andra deltagare. </a:t>
            </a:r>
          </a:p>
          <a:p>
            <a:pPr lvl="0">
              <a:lnSpc>
                <a:spcPct val="120000"/>
              </a:lnSpc>
            </a:pPr>
            <a:r>
              <a:rPr lang="sv-SE" sz="2000" dirty="0">
                <a:solidFill>
                  <a:srgbClr val="000000"/>
                </a:solidFill>
                <a:latin typeface="Helsingborg Sans" pitchFamily="2" charset="0"/>
                <a:ea typeface="Garamond" panose="02020404030301010803" pitchFamily="18" charset="0"/>
                <a:cs typeface="Times New Roman" panose="02020603050405020304" pitchFamily="18" charset="0"/>
              </a:rPr>
              <a:t>	- </a:t>
            </a:r>
            <a:r>
              <a:rPr lang="sv-SE" sz="2000" dirty="0">
                <a:solidFill>
                  <a:srgbClr val="000000"/>
                </a:solidFill>
                <a:effectLst/>
                <a:latin typeface="Helsingborg Sans" pitchFamily="2" charset="0"/>
                <a:ea typeface="Garamond" panose="02020404030301010803" pitchFamily="18" charset="0"/>
                <a:cs typeface="Times New Roman" panose="02020603050405020304" pitchFamily="18" charset="0"/>
              </a:rPr>
              <a:t>Hålla en </a:t>
            </a:r>
            <a:r>
              <a:rPr lang="sv-SE" sz="2000">
                <a:solidFill>
                  <a:srgbClr val="000000"/>
                </a:solidFill>
                <a:effectLst/>
                <a:latin typeface="Helsingborg Sans" pitchFamily="2" charset="0"/>
                <a:ea typeface="Garamond" panose="02020404030301010803" pitchFamily="18" charset="0"/>
                <a:cs typeface="Times New Roman" panose="02020603050405020304" pitchFamily="18" charset="0"/>
              </a:rPr>
              <a:t>låg ljudvolym.</a:t>
            </a:r>
            <a:endParaRPr lang="sv-SE" sz="2000" dirty="0">
              <a:solidFill>
                <a:srgbClr val="000000"/>
              </a:solidFill>
              <a:effectLst/>
              <a:latin typeface="Helsingborg Sans" pitchFamily="2" charset="0"/>
              <a:ea typeface="Garamond" panose="02020404030301010803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20000"/>
              </a:lnSpc>
            </a:pPr>
            <a:r>
              <a:rPr lang="sv-SE" sz="2000" dirty="0">
                <a:solidFill>
                  <a:srgbClr val="000000"/>
                </a:solidFill>
                <a:latin typeface="Helsingborg Sans" pitchFamily="2" charset="0"/>
                <a:ea typeface="Garamond" panose="02020404030301010803" pitchFamily="18" charset="0"/>
                <a:cs typeface="Times New Roman" panose="02020603050405020304" pitchFamily="18" charset="0"/>
              </a:rPr>
              <a:t>	- Inte fotografera </a:t>
            </a:r>
            <a:r>
              <a:rPr lang="sv-SE" sz="2000" dirty="0">
                <a:solidFill>
                  <a:srgbClr val="000000"/>
                </a:solidFill>
                <a:effectLst/>
                <a:latin typeface="Helsingborg Sans" pitchFamily="2" charset="0"/>
                <a:ea typeface="Garamond" panose="02020404030301010803" pitchFamily="18" charset="0"/>
                <a:cs typeface="Times New Roman" panose="02020603050405020304" pitchFamily="18" charset="0"/>
              </a:rPr>
              <a:t>andra deltagare utan medgivande. </a:t>
            </a:r>
          </a:p>
          <a:p>
            <a:pPr marL="342900" lvl="0" indent="-342900">
              <a:lnSpc>
                <a:spcPct val="120000"/>
              </a:lnSpc>
              <a:buFont typeface="Symbol" panose="05050102010706020507" pitchFamily="18" charset="2"/>
              <a:buChar char=""/>
            </a:pPr>
            <a:endParaRPr lang="sv-SE" sz="1800" dirty="0">
              <a:effectLst/>
              <a:latin typeface="Garamond" panose="02020404030301010803" pitchFamily="18" charset="0"/>
              <a:ea typeface="Garamond" panose="02020404030301010803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DFA47A19-709D-0B7C-FF07-A4EB1F20795A}"/>
              </a:ext>
            </a:extLst>
          </p:cNvPr>
          <p:cNvSpPr txBox="1"/>
          <p:nvPr/>
        </p:nvSpPr>
        <p:spPr>
          <a:xfrm>
            <a:off x="353683" y="3429000"/>
            <a:ext cx="7649886" cy="19261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1000"/>
              </a:spcBef>
            </a:pPr>
            <a:r>
              <a:rPr lang="sv-SE" sz="2000" b="1" dirty="0">
                <a:solidFill>
                  <a:srgbClr val="502396"/>
                </a:solidFill>
                <a:latin typeface="Helsingborg San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Påminnelse: </a:t>
            </a:r>
          </a:p>
          <a:p>
            <a:pPr>
              <a:lnSpc>
                <a:spcPct val="120000"/>
              </a:lnSpc>
              <a:spcBef>
                <a:spcPts val="1000"/>
              </a:spcBef>
            </a:pPr>
            <a:r>
              <a:rPr lang="sv-SE" sz="2000" dirty="0">
                <a:solidFill>
                  <a:srgbClr val="502396"/>
                </a:solidFill>
                <a:latin typeface="Helsingborg San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Var och när ska vi ses på mässdagen?</a:t>
            </a:r>
          </a:p>
          <a:p>
            <a:pPr>
              <a:lnSpc>
                <a:spcPct val="120000"/>
              </a:lnSpc>
              <a:spcBef>
                <a:spcPts val="1000"/>
              </a:spcBef>
            </a:pPr>
            <a:r>
              <a:rPr lang="sv-SE" sz="2000" dirty="0">
                <a:solidFill>
                  <a:srgbClr val="502396"/>
                </a:solidFill>
                <a:latin typeface="Helsingborg San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Inne på mässan- ska vi gå tillsammans eller på egen hand?  </a:t>
            </a:r>
          </a:p>
          <a:p>
            <a:pPr>
              <a:lnSpc>
                <a:spcPct val="120000"/>
              </a:lnSpc>
              <a:spcBef>
                <a:spcPts val="1000"/>
              </a:spcBef>
            </a:pPr>
            <a:r>
              <a:rPr lang="sv-SE" sz="2000" dirty="0">
                <a:solidFill>
                  <a:srgbClr val="502396"/>
                </a:solidFill>
                <a:latin typeface="Helsingborg Sans" pitchFamily="2" charset="0"/>
                <a:ea typeface="Garamond" panose="02020404030301010803" pitchFamily="18" charset="0"/>
                <a:cs typeface="Times New Roman" panose="02020603050405020304" pitchFamily="18" charset="0"/>
              </a:rPr>
              <a:t>Återsamling efter mässbesöket- var?</a:t>
            </a:r>
            <a:endParaRPr lang="sv-SE" sz="2000" dirty="0">
              <a:effectLst/>
              <a:latin typeface="Helsingborg Sans" pitchFamily="2" charset="0"/>
              <a:ea typeface="Garamond" panose="02020404030301010803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Bildobjekt 7" descr="En bild som visar utomhus, klädsel, person, himmel&#10;&#10;Automatiskt genererad beskrivning">
            <a:extLst>
              <a:ext uri="{FF2B5EF4-FFF2-40B4-BE49-F238E27FC236}">
                <a16:creationId xmlns:a16="http://schemas.microsoft.com/office/drawing/2014/main" id="{29EEE74F-6BCD-77C2-8045-D05D36B661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7956" y="2763749"/>
            <a:ext cx="2691772" cy="3589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4781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Familjen Helsingborg nya färger">
      <a:dk1>
        <a:srgbClr val="000000"/>
      </a:dk1>
      <a:lt1>
        <a:srgbClr val="FFFFFF"/>
      </a:lt1>
      <a:dk2>
        <a:srgbClr val="3C3C3C"/>
      </a:dk2>
      <a:lt2>
        <a:srgbClr val="787878"/>
      </a:lt2>
      <a:accent1>
        <a:srgbClr val="502396"/>
      </a:accent1>
      <a:accent2>
        <a:srgbClr val="007AC9"/>
      </a:accent2>
      <a:accent3>
        <a:srgbClr val="D10074"/>
      </a:accent3>
      <a:accent4>
        <a:srgbClr val="D14900"/>
      </a:accent4>
      <a:accent5>
        <a:srgbClr val="00818A"/>
      </a:accent5>
      <a:accent6>
        <a:srgbClr val="FFBE00"/>
      </a:accent6>
      <a:hlink>
        <a:srgbClr val="007AC9"/>
      </a:hlink>
      <a:folHlink>
        <a:srgbClr val="512397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wrap="square" rtlCol="0" anchor="ctr"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tion1" id="{B1CED5DD-CF60-C145-A24F-49179B6FCAB9}" vid="{5CCEBE2C-7DA6-3648-A879-DC2B2CDC29AE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5BE81E7B16DE8B4A865331528264931D" ma:contentTypeVersion="14" ma:contentTypeDescription="Skapa ett nytt dokument." ma:contentTypeScope="" ma:versionID="4b6166940e464f594e00d35cb1580ffc">
  <xsd:schema xmlns:xsd="http://www.w3.org/2001/XMLSchema" xmlns:xs="http://www.w3.org/2001/XMLSchema" xmlns:p="http://schemas.microsoft.com/office/2006/metadata/properties" xmlns:ns3="a8240aa7-ddb7-4050-9a4e-78b9f749ca21" xmlns:ns4="f31e1286-116d-460e-9569-65901424cc3e" targetNamespace="http://schemas.microsoft.com/office/2006/metadata/properties" ma:root="true" ma:fieldsID="9cb6153e377bb51e11a11e29be5b8493" ns3:_="" ns4:_="">
    <xsd:import namespace="a8240aa7-ddb7-4050-9a4e-78b9f749ca21"/>
    <xsd:import namespace="f31e1286-116d-460e-9569-65901424cc3e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LengthInSeconds" minOccurs="0"/>
                <xsd:element ref="ns4:_activity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ObjectDetectorVersions" minOccurs="0"/>
                <xsd:element ref="ns4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240aa7-ddb7-4050-9a4e-78b9f749ca21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Dela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Delat med information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Delar tips,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1e1286-116d-460e-9569-65901424cc3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15" nillable="true" ma:displayName="_activity" ma:hidden="true" ma:internalName="_activity">
      <xsd:simpleType>
        <xsd:restriction base="dms:Note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f31e1286-116d-460e-9569-65901424cc3e" xsi:nil="true"/>
  </documentManagement>
</p:properties>
</file>

<file path=customXml/itemProps1.xml><?xml version="1.0" encoding="utf-8"?>
<ds:datastoreItem xmlns:ds="http://schemas.openxmlformats.org/officeDocument/2006/customXml" ds:itemID="{C2CB08EA-E353-4BB8-BB7A-1C2E3868C95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2EA0056-E491-4B36-A90B-27ABA41B024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8240aa7-ddb7-4050-9a4e-78b9f749ca21"/>
    <ds:schemaRef ds:uri="f31e1286-116d-460e-9569-65901424cc3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3F44AC1-92CF-4B4B-89FB-E200B0337A0A}">
  <ds:schemaRefs>
    <ds:schemaRef ds:uri="http://www.w3.org/XML/1998/namespace"/>
    <ds:schemaRef ds:uri="http://purl.org/dc/elements/1.1/"/>
    <ds:schemaRef ds:uri="http://schemas.microsoft.com/office/infopath/2007/PartnerControl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f31e1286-116d-460e-9569-65901424cc3e"/>
    <ds:schemaRef ds:uri="a8240aa7-ddb7-4050-9a4e-78b9f749ca21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FamiljenHelsingborgs_ppt-mall</Template>
  <TotalTime>43671</TotalTime>
  <Words>1046</Words>
  <Application>Microsoft Office PowerPoint</Application>
  <PresentationFormat>Bredbild</PresentationFormat>
  <Paragraphs>109</Paragraphs>
  <Slides>10</Slides>
  <Notes>4</Notes>
  <HiddenSlides>0</HiddenSlides>
  <MMClips>0</MMClips>
  <ScaleCrop>false</ScaleCrop>
  <HeadingPairs>
    <vt:vector size="6" baseType="variant">
      <vt:variant>
        <vt:lpstr>Använt teckensnitt</vt:lpstr>
      </vt:variant>
      <vt:variant>
        <vt:i4>8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10</vt:i4>
      </vt:variant>
    </vt:vector>
  </HeadingPairs>
  <TitlesOfParts>
    <vt:vector size="19" baseType="lpstr">
      <vt:lpstr>Aptos</vt:lpstr>
      <vt:lpstr>Arial</vt:lpstr>
      <vt:lpstr>Calibri</vt:lpstr>
      <vt:lpstr>Garamond</vt:lpstr>
      <vt:lpstr>Helsingborg Sans</vt:lpstr>
      <vt:lpstr>Roboto Light</vt:lpstr>
      <vt:lpstr>SuomiHand Sc</vt:lpstr>
      <vt:lpstr>Symbol</vt:lpstr>
      <vt:lpstr>Office-tema</vt:lpstr>
      <vt:lpstr>Yrkesmässan 2025 - Lektionsupplägg </vt:lpstr>
      <vt:lpstr>Lektion 1   Syfte </vt:lpstr>
      <vt:lpstr>Yrkesmässan äger rum på Tryckeriet i Helsingborg</vt:lpstr>
      <vt:lpstr>   På Yrkesmässan träffar du människor från olika yrken indelade i yrkesvärldar.</vt:lpstr>
      <vt:lpstr>”Världskarta”</vt:lpstr>
      <vt:lpstr>Lektion 2  Vad händer på mässan?  </vt:lpstr>
      <vt:lpstr>Vad vill eleverna ställa för frågor till olika yrkes-representanter? </vt:lpstr>
      <vt:lpstr>            Uppgift som en del i förberedelsearbetet inför yrkesmässan:  En gruppuppgift som syftar till att förbereda eleverna inför yrkesmässan och ge dem kunskaper om olika yrkesroller.   </vt:lpstr>
      <vt:lpstr>Lektion 3 Nu är det strax dags att delta på Yrkesmässan!</vt:lpstr>
      <vt:lpstr>Lektion 4  Efter Yrkesmässan </vt:lpstr>
    </vt:vector>
  </TitlesOfParts>
  <Company>Helsingborgs Stad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Välkomna!</dc:title>
  <dc:creator>Klit Welin Marlene - SFF</dc:creator>
  <cp:lastModifiedBy>Klit Welin Marlene - SFF</cp:lastModifiedBy>
  <cp:revision>20</cp:revision>
  <cp:lastPrinted>2023-04-20T09:40:47Z</cp:lastPrinted>
  <dcterms:created xsi:type="dcterms:W3CDTF">2023-04-20T06:46:32Z</dcterms:created>
  <dcterms:modified xsi:type="dcterms:W3CDTF">2025-01-29T12:18:28Z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0x0101005BE81E7B16DE8B4A865331528264931D</vt:lpwstr>
  </property>
</Properties>
</file>