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1030" r:id="rId5"/>
    <p:sldId id="1025" r:id="rId6"/>
    <p:sldId id="1034" r:id="rId7"/>
    <p:sldId id="1033" r:id="rId8"/>
    <p:sldId id="1035" r:id="rId9"/>
    <p:sldId id="1026" r:id="rId10"/>
    <p:sldId id="1027" r:id="rId11"/>
    <p:sldId id="1036" r:id="rId12"/>
    <p:sldId id="1028" r:id="rId13"/>
    <p:sldId id="1018" r:id="rId14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ktion inför Yrkesmässan" id="{2D3D71D0-931A-4ECA-8039-B3FC591A1B5D}">
          <p14:sldIdLst>
            <p14:sldId id="1030"/>
            <p14:sldId id="1025"/>
            <p14:sldId id="1034"/>
            <p14:sldId id="1033"/>
            <p14:sldId id="1035"/>
          </p14:sldIdLst>
        </p14:section>
        <p14:section name="Yrkemässan- världarna" id="{ACF70034-8DE2-4F08-BD3B-694160460070}">
          <p14:sldIdLst>
            <p14:sldId id="1026"/>
            <p14:sldId id="1027"/>
            <p14:sldId id="1036"/>
          </p14:sldIdLst>
        </p14:section>
        <p14:section name="Yrkesmässan- nu är det dags!" id="{CF1B16FA-7C7A-4A28-B90D-16E6532D2ECE}">
          <p14:sldIdLst>
            <p14:sldId id="1028"/>
          </p14:sldIdLst>
        </p14:section>
        <p14:section name="Yrkesmässan- tillbaka på skolan" id="{EC911179-DCE2-40D0-BFA0-5D2EDF9EFA5C}">
          <p14:sldIdLst>
            <p14:sldId id="10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B7574A-1F39-4BF1-BB94-C1909B199B64}" v="80" dt="2026-02-12T10:56:15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8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hrison Pia - SFF" userId="da635a08-edbc-47b1-aa98-c0f2949b9c1c" providerId="ADAL" clId="{974AF4C2-6F18-4284-B958-26B3C036C0B7}"/>
    <pc:docChg chg="undo custSel modSld">
      <pc:chgData name="Zachrison Pia - SFF" userId="da635a08-edbc-47b1-aa98-c0f2949b9c1c" providerId="ADAL" clId="{974AF4C2-6F18-4284-B958-26B3C036C0B7}" dt="2026-02-12T11:03:55.492" v="256" actId="1076"/>
      <pc:docMkLst>
        <pc:docMk/>
      </pc:docMkLst>
      <pc:sldChg chg="addSp delSp modSp mod">
        <pc:chgData name="Zachrison Pia - SFF" userId="da635a08-edbc-47b1-aa98-c0f2949b9c1c" providerId="ADAL" clId="{974AF4C2-6F18-4284-B958-26B3C036C0B7}" dt="2026-02-12T11:03:10.416" v="247" actId="1076"/>
        <pc:sldMkLst>
          <pc:docMk/>
          <pc:sldMk cId="3548120408" sldId="1026"/>
        </pc:sldMkLst>
        <pc:spChg chg="add mod">
          <ac:chgData name="Zachrison Pia - SFF" userId="da635a08-edbc-47b1-aa98-c0f2949b9c1c" providerId="ADAL" clId="{974AF4C2-6F18-4284-B958-26B3C036C0B7}" dt="2026-02-12T11:03:10.416" v="247" actId="1076"/>
          <ac:spMkLst>
            <pc:docMk/>
            <pc:sldMk cId="3548120408" sldId="1026"/>
            <ac:spMk id="5" creationId="{EF327553-5687-4C4E-49E4-D22B99CBD352}"/>
          </ac:spMkLst>
        </pc:spChg>
        <pc:picChg chg="add mod">
          <ac:chgData name="Zachrison Pia - SFF" userId="da635a08-edbc-47b1-aa98-c0f2949b9c1c" providerId="ADAL" clId="{974AF4C2-6F18-4284-B958-26B3C036C0B7}" dt="2026-02-12T11:02:59.802" v="246" actId="1076"/>
          <ac:picMkLst>
            <pc:docMk/>
            <pc:sldMk cId="3548120408" sldId="1026"/>
            <ac:picMk id="4" creationId="{3E48A2D8-349B-FCB1-1682-E4009CE81AFC}"/>
          </ac:picMkLst>
        </pc:picChg>
        <pc:picChg chg="del">
          <ac:chgData name="Zachrison Pia - SFF" userId="da635a08-edbc-47b1-aa98-c0f2949b9c1c" providerId="ADAL" clId="{974AF4C2-6F18-4284-B958-26B3C036C0B7}" dt="2026-02-12T10:53:32.197" v="203" actId="478"/>
          <ac:picMkLst>
            <pc:docMk/>
            <pc:sldMk cId="3548120408" sldId="1026"/>
            <ac:picMk id="17" creationId="{56150626-2495-9A4F-851D-2EE3E1A7429D}"/>
          </ac:picMkLst>
        </pc:picChg>
      </pc:sldChg>
      <pc:sldChg chg="addSp delSp modSp mod">
        <pc:chgData name="Zachrison Pia - SFF" userId="da635a08-edbc-47b1-aa98-c0f2949b9c1c" providerId="ADAL" clId="{974AF4C2-6F18-4284-B958-26B3C036C0B7}" dt="2026-02-12T11:03:32.431" v="255" actId="20577"/>
        <pc:sldMkLst>
          <pc:docMk/>
          <pc:sldMk cId="3807344336" sldId="1027"/>
        </pc:sldMkLst>
        <pc:spChg chg="mod">
          <ac:chgData name="Zachrison Pia - SFF" userId="da635a08-edbc-47b1-aa98-c0f2949b9c1c" providerId="ADAL" clId="{974AF4C2-6F18-4284-B958-26B3C036C0B7}" dt="2026-02-12T11:03:32.431" v="255" actId="20577"/>
          <ac:spMkLst>
            <pc:docMk/>
            <pc:sldMk cId="3807344336" sldId="1027"/>
            <ac:spMk id="4" creationId="{2896F7AE-22D7-6054-1E97-F7C320DBFD3A}"/>
          </ac:spMkLst>
        </pc:spChg>
        <pc:spChg chg="add mod">
          <ac:chgData name="Zachrison Pia - SFF" userId="da635a08-edbc-47b1-aa98-c0f2949b9c1c" providerId="ADAL" clId="{974AF4C2-6F18-4284-B958-26B3C036C0B7}" dt="2026-02-12T10:58:02.221" v="245" actId="14100"/>
          <ac:spMkLst>
            <pc:docMk/>
            <pc:sldMk cId="3807344336" sldId="1027"/>
            <ac:spMk id="11" creationId="{5F2844FD-D566-7A9A-3131-F077F1EE1C25}"/>
          </ac:spMkLst>
        </pc:spChg>
        <pc:grpChg chg="del mod">
          <ac:chgData name="Zachrison Pia - SFF" userId="da635a08-edbc-47b1-aa98-c0f2949b9c1c" providerId="ADAL" clId="{974AF4C2-6F18-4284-B958-26B3C036C0B7}" dt="2026-02-12T10:37:58.311" v="81" actId="478"/>
          <ac:grpSpMkLst>
            <pc:docMk/>
            <pc:sldMk cId="3807344336" sldId="1027"/>
            <ac:grpSpMk id="8" creationId="{261AEFAC-AB0C-44D5-404A-7DDA22548BEB}"/>
          </ac:grpSpMkLst>
        </pc:grpChg>
        <pc:picChg chg="add del mod">
          <ac:chgData name="Zachrison Pia - SFF" userId="da635a08-edbc-47b1-aa98-c0f2949b9c1c" providerId="ADAL" clId="{974AF4C2-6F18-4284-B958-26B3C036C0B7}" dt="2026-02-12T10:39:38.669" v="87" actId="478"/>
          <ac:picMkLst>
            <pc:docMk/>
            <pc:sldMk cId="3807344336" sldId="1027"/>
            <ac:picMk id="6" creationId="{5B12AECF-44E5-BFDC-657E-130B69D24B08}"/>
          </ac:picMkLst>
        </pc:picChg>
        <pc:picChg chg="del topLvl">
          <ac:chgData name="Zachrison Pia - SFF" userId="da635a08-edbc-47b1-aa98-c0f2949b9c1c" providerId="ADAL" clId="{974AF4C2-6F18-4284-B958-26B3C036C0B7}" dt="2026-02-12T10:37:58.311" v="81" actId="478"/>
          <ac:picMkLst>
            <pc:docMk/>
            <pc:sldMk cId="3807344336" sldId="1027"/>
            <ac:picMk id="9" creationId="{EF596EE6-0D37-3941-C5F5-A10947B39DAF}"/>
          </ac:picMkLst>
        </pc:picChg>
        <pc:picChg chg="add del mod">
          <ac:chgData name="Zachrison Pia - SFF" userId="da635a08-edbc-47b1-aa98-c0f2949b9c1c" providerId="ADAL" clId="{974AF4C2-6F18-4284-B958-26B3C036C0B7}" dt="2026-02-12T10:57:18.768" v="238" actId="478"/>
          <ac:picMkLst>
            <pc:docMk/>
            <pc:sldMk cId="3807344336" sldId="1027"/>
            <ac:picMk id="10" creationId="{6E30D97E-E600-352C-647A-495C180A03B2}"/>
          </ac:picMkLst>
        </pc:picChg>
        <pc:picChg chg="add mod">
          <ac:chgData name="Zachrison Pia - SFF" userId="da635a08-edbc-47b1-aa98-c0f2949b9c1c" providerId="ADAL" clId="{974AF4C2-6F18-4284-B958-26B3C036C0B7}" dt="2026-02-12T10:57:42.343" v="243" actId="1076"/>
          <ac:picMkLst>
            <pc:docMk/>
            <pc:sldMk cId="3807344336" sldId="1027"/>
            <ac:picMk id="13" creationId="{007E21B0-36EA-ED2C-970D-BE644E605292}"/>
          </ac:picMkLst>
        </pc:picChg>
      </pc:sldChg>
      <pc:sldChg chg="addSp delSp modSp mod">
        <pc:chgData name="Zachrison Pia - SFF" userId="da635a08-edbc-47b1-aa98-c0f2949b9c1c" providerId="ADAL" clId="{974AF4C2-6F18-4284-B958-26B3C036C0B7}" dt="2026-02-12T11:03:55.492" v="256" actId="1076"/>
        <pc:sldMkLst>
          <pc:docMk/>
          <pc:sldMk cId="2335478152" sldId="1028"/>
        </pc:sldMkLst>
        <pc:spChg chg="add mod">
          <ac:chgData name="Zachrison Pia - SFF" userId="da635a08-edbc-47b1-aa98-c0f2949b9c1c" providerId="ADAL" clId="{974AF4C2-6F18-4284-B958-26B3C036C0B7}" dt="2026-02-12T11:03:55.492" v="256" actId="1076"/>
          <ac:spMkLst>
            <pc:docMk/>
            <pc:sldMk cId="2335478152" sldId="1028"/>
            <ac:spMk id="3" creationId="{32456272-2969-AC87-6EF0-2B101D0CE14B}"/>
          </ac:spMkLst>
        </pc:spChg>
        <pc:picChg chg="add mod">
          <ac:chgData name="Zachrison Pia - SFF" userId="da635a08-edbc-47b1-aa98-c0f2949b9c1c" providerId="ADAL" clId="{974AF4C2-6F18-4284-B958-26B3C036C0B7}" dt="2026-02-12T10:35:55.050" v="77" actId="14100"/>
          <ac:picMkLst>
            <pc:docMk/>
            <pc:sldMk cId="2335478152" sldId="1028"/>
            <ac:picMk id="7" creationId="{CBAAF3C3-95FF-31AE-CBC2-CFE8F58BCA4B}"/>
          </ac:picMkLst>
        </pc:picChg>
        <pc:picChg chg="del">
          <ac:chgData name="Zachrison Pia - SFF" userId="da635a08-edbc-47b1-aa98-c0f2949b9c1c" providerId="ADAL" clId="{974AF4C2-6F18-4284-B958-26B3C036C0B7}" dt="2026-02-12T10:34:57.103" v="67" actId="478"/>
          <ac:picMkLst>
            <pc:docMk/>
            <pc:sldMk cId="2335478152" sldId="1028"/>
            <ac:picMk id="8" creationId="{29EEE74F-6BCD-77C2-8045-D05D36B66143}"/>
          </ac:picMkLst>
        </pc:picChg>
      </pc:sldChg>
      <pc:sldChg chg="modSp mod">
        <pc:chgData name="Zachrison Pia - SFF" userId="da635a08-edbc-47b1-aa98-c0f2949b9c1c" providerId="ADAL" clId="{974AF4C2-6F18-4284-B958-26B3C036C0B7}" dt="2026-02-12T10:14:17.556" v="1" actId="20577"/>
        <pc:sldMkLst>
          <pc:docMk/>
          <pc:sldMk cId="2533213402" sldId="1030"/>
        </pc:sldMkLst>
        <pc:spChg chg="mod">
          <ac:chgData name="Zachrison Pia - SFF" userId="da635a08-edbc-47b1-aa98-c0f2949b9c1c" providerId="ADAL" clId="{974AF4C2-6F18-4284-B958-26B3C036C0B7}" dt="2026-02-12T10:14:17.556" v="1" actId="20577"/>
          <ac:spMkLst>
            <pc:docMk/>
            <pc:sldMk cId="2533213402" sldId="1030"/>
            <ac:spMk id="2" creationId="{06FB0A76-EA52-8D3C-DE68-4C457D759BDB}"/>
          </ac:spMkLst>
        </pc:spChg>
      </pc:sldChg>
      <pc:sldChg chg="modSp mod">
        <pc:chgData name="Zachrison Pia - SFF" userId="da635a08-edbc-47b1-aa98-c0f2949b9c1c" providerId="ADAL" clId="{974AF4C2-6F18-4284-B958-26B3C036C0B7}" dt="2026-02-12T10:48:33.688" v="202" actId="20577"/>
        <pc:sldMkLst>
          <pc:docMk/>
          <pc:sldMk cId="2245041950" sldId="1033"/>
        </pc:sldMkLst>
        <pc:spChg chg="mod">
          <ac:chgData name="Zachrison Pia - SFF" userId="da635a08-edbc-47b1-aa98-c0f2949b9c1c" providerId="ADAL" clId="{974AF4C2-6F18-4284-B958-26B3C036C0B7}" dt="2026-02-12T10:48:33.688" v="202" actId="20577"/>
          <ac:spMkLst>
            <pc:docMk/>
            <pc:sldMk cId="2245041950" sldId="1033"/>
            <ac:spMk id="2" creationId="{4D30026D-8DE2-A199-C1BD-ABAB2758B7AC}"/>
          </ac:spMkLst>
        </pc:spChg>
        <pc:spChg chg="mod">
          <ac:chgData name="Zachrison Pia - SFF" userId="da635a08-edbc-47b1-aa98-c0f2949b9c1c" providerId="ADAL" clId="{974AF4C2-6F18-4284-B958-26B3C036C0B7}" dt="2026-02-12T10:48:05.893" v="201" actId="20577"/>
          <ac:spMkLst>
            <pc:docMk/>
            <pc:sldMk cId="2245041950" sldId="1033"/>
            <ac:spMk id="4" creationId="{E87599C5-6E62-B4BE-0C43-48E9F8F0153B}"/>
          </ac:spMkLst>
        </pc:spChg>
      </pc:sldChg>
      <pc:sldChg chg="modSp mod">
        <pc:chgData name="Zachrison Pia - SFF" userId="da635a08-edbc-47b1-aa98-c0f2949b9c1c" providerId="ADAL" clId="{974AF4C2-6F18-4284-B958-26B3C036C0B7}" dt="2026-02-12T10:14:40.361" v="7" actId="20577"/>
        <pc:sldMkLst>
          <pc:docMk/>
          <pc:sldMk cId="2956159253" sldId="1034"/>
        </pc:sldMkLst>
        <pc:spChg chg="mod">
          <ac:chgData name="Zachrison Pia - SFF" userId="da635a08-edbc-47b1-aa98-c0f2949b9c1c" providerId="ADAL" clId="{974AF4C2-6F18-4284-B958-26B3C036C0B7}" dt="2026-02-12T10:14:40.361" v="7" actId="20577"/>
          <ac:spMkLst>
            <pc:docMk/>
            <pc:sldMk cId="2956159253" sldId="1034"/>
            <ac:spMk id="10" creationId="{FF13F3AF-AE33-748D-E710-461E7582E341}"/>
          </ac:spMkLst>
        </pc:spChg>
      </pc:sldChg>
      <pc:sldChg chg="addSp delSp modSp mod">
        <pc:chgData name="Zachrison Pia - SFF" userId="da635a08-edbc-47b1-aa98-c0f2949b9c1c" providerId="ADAL" clId="{974AF4C2-6F18-4284-B958-26B3C036C0B7}" dt="2026-02-12T10:47:41.147" v="182" actId="20577"/>
        <pc:sldMkLst>
          <pc:docMk/>
          <pc:sldMk cId="3724472200" sldId="1035"/>
        </pc:sldMkLst>
        <pc:spChg chg="mod ord">
          <ac:chgData name="Zachrison Pia - SFF" userId="da635a08-edbc-47b1-aa98-c0f2949b9c1c" providerId="ADAL" clId="{974AF4C2-6F18-4284-B958-26B3C036C0B7}" dt="2026-02-12T10:26:59.451" v="63" actId="207"/>
          <ac:spMkLst>
            <pc:docMk/>
            <pc:sldMk cId="3724472200" sldId="1035"/>
            <ac:spMk id="2" creationId="{41749634-1F21-CA4C-E43A-F89E9502E75B}"/>
          </ac:spMkLst>
        </pc:spChg>
        <pc:spChg chg="mod">
          <ac:chgData name="Zachrison Pia - SFF" userId="da635a08-edbc-47b1-aa98-c0f2949b9c1c" providerId="ADAL" clId="{974AF4C2-6F18-4284-B958-26B3C036C0B7}" dt="2026-02-12T10:47:41.147" v="182" actId="20577"/>
          <ac:spMkLst>
            <pc:docMk/>
            <pc:sldMk cId="3724472200" sldId="1035"/>
            <ac:spMk id="17" creationId="{66DABC7D-EF30-68C7-3C43-461581256B4B}"/>
          </ac:spMkLst>
        </pc:spChg>
        <pc:picChg chg="del">
          <ac:chgData name="Zachrison Pia - SFF" userId="da635a08-edbc-47b1-aa98-c0f2949b9c1c" providerId="ADAL" clId="{974AF4C2-6F18-4284-B958-26B3C036C0B7}" dt="2026-02-12T10:16:26.032" v="8" actId="478"/>
          <ac:picMkLst>
            <pc:docMk/>
            <pc:sldMk cId="3724472200" sldId="1035"/>
            <ac:picMk id="4" creationId="{6993DAA5-37A7-1EEE-CE87-96DF8741D812}"/>
          </ac:picMkLst>
        </pc:picChg>
        <pc:picChg chg="add del mod">
          <ac:chgData name="Zachrison Pia - SFF" userId="da635a08-edbc-47b1-aa98-c0f2949b9c1c" providerId="ADAL" clId="{974AF4C2-6F18-4284-B958-26B3C036C0B7}" dt="2026-02-12T10:44:58.301" v="153" actId="478"/>
          <ac:picMkLst>
            <pc:docMk/>
            <pc:sldMk cId="3724472200" sldId="1035"/>
            <ac:picMk id="5" creationId="{95A1C0CF-51C6-E48A-2321-411FB89E3728}"/>
          </ac:picMkLst>
        </pc:picChg>
        <pc:picChg chg="add mod ord">
          <ac:chgData name="Zachrison Pia - SFF" userId="da635a08-edbc-47b1-aa98-c0f2949b9c1c" providerId="ADAL" clId="{974AF4C2-6F18-4284-B958-26B3C036C0B7}" dt="2026-02-12T10:46:09.511" v="164" actId="14100"/>
          <ac:picMkLst>
            <pc:docMk/>
            <pc:sldMk cId="3724472200" sldId="1035"/>
            <ac:picMk id="7" creationId="{3D048FDA-61DD-317B-4298-46E36025DAA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714EB-7A8E-4FB4-8F09-0856DE4CC110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ACFDAFC-E561-4318-9DB3-828BFF73A2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1:  </a:t>
          </a:r>
          <a:r>
            <a:rPr lang="en-US" b="1" dirty="0" err="1">
              <a:latin typeface="Helsingborg Sans" pitchFamily="2" charset="0"/>
            </a:rPr>
            <a:t>Introduktion</a:t>
          </a:r>
          <a:r>
            <a:rPr lang="en-US" b="1" dirty="0">
              <a:latin typeface="Helsingborg Sans" pitchFamily="2" charset="0"/>
            </a:rPr>
            <a:t> till Yrkesmässan: </a:t>
          </a:r>
          <a:r>
            <a:rPr lang="en-US" b="1" dirty="0" err="1">
              <a:latin typeface="Helsingborg Sans" pitchFamily="2" charset="0"/>
            </a:rPr>
            <a:t>syfte</a:t>
          </a:r>
          <a:r>
            <a:rPr lang="en-US" b="1" dirty="0">
              <a:latin typeface="Helsingborg Sans" pitchFamily="2" charset="0"/>
            </a:rPr>
            <a:t>, </a:t>
          </a:r>
          <a:r>
            <a:rPr lang="en-US" b="1" dirty="0" err="1">
              <a:latin typeface="Helsingborg Sans" pitchFamily="2" charset="0"/>
            </a:rPr>
            <a:t>när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och</a:t>
          </a:r>
          <a:r>
            <a:rPr lang="en-US" b="1" dirty="0">
              <a:latin typeface="Helsingborg Sans" pitchFamily="2" charset="0"/>
            </a:rPr>
            <a:t> var</a:t>
          </a:r>
          <a:r>
            <a:rPr lang="en-US" b="1" dirty="0"/>
            <a:t>.</a:t>
          </a:r>
          <a:endParaRPr lang="en-US" dirty="0"/>
        </a:p>
      </dgm:t>
    </dgm:pt>
    <dgm:pt modelId="{DEE987BA-A388-46DF-A740-0F7CE20DE35B}" type="parTrans" cxnId="{B062E418-93EC-4154-B960-606BEB1CA446}">
      <dgm:prSet/>
      <dgm:spPr/>
      <dgm:t>
        <a:bodyPr/>
        <a:lstStyle/>
        <a:p>
          <a:endParaRPr lang="en-US"/>
        </a:p>
      </dgm:t>
    </dgm:pt>
    <dgm:pt modelId="{6DCE0862-3A4B-4025-9169-6C4661222779}" type="sibTrans" cxnId="{B062E418-93EC-4154-B960-606BEB1CA44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51CF7DC-007E-49BE-9033-1E470C29AE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2: </a:t>
          </a:r>
          <a:br>
            <a:rPr lang="en-US" b="1" dirty="0">
              <a:latin typeface="Helsingborg Sans" pitchFamily="2" charset="0"/>
            </a:rPr>
          </a:br>
          <a:r>
            <a:rPr lang="en-US" b="1" dirty="0">
              <a:latin typeface="Helsingborg Sans" pitchFamily="2" charset="0"/>
            </a:rPr>
            <a:t>Vad </a:t>
          </a:r>
          <a:r>
            <a:rPr lang="en-US" b="1" dirty="0" err="1">
              <a:latin typeface="Helsingborg Sans" pitchFamily="2" charset="0"/>
            </a:rPr>
            <a:t>händer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på</a:t>
          </a:r>
          <a:r>
            <a:rPr lang="en-US" b="1" dirty="0">
              <a:latin typeface="Helsingborg Sans" pitchFamily="2" charset="0"/>
            </a:rPr>
            <a:t> Yrkesmässan.</a:t>
          </a:r>
          <a:endParaRPr lang="en-US" dirty="0">
            <a:latin typeface="Helsingborg Sans" pitchFamily="2" charset="0"/>
          </a:endParaRPr>
        </a:p>
      </dgm:t>
    </dgm:pt>
    <dgm:pt modelId="{25F95988-2E6E-4A45-84B8-AED515C420A6}" type="parTrans" cxnId="{DD6C0DDF-14F6-4F17-B130-D1E3A22348E3}">
      <dgm:prSet/>
      <dgm:spPr/>
      <dgm:t>
        <a:bodyPr/>
        <a:lstStyle/>
        <a:p>
          <a:endParaRPr lang="en-US"/>
        </a:p>
      </dgm:t>
    </dgm:pt>
    <dgm:pt modelId="{A77AA9F7-2995-4F96-A5C9-1DDF866590F5}" type="sibTrans" cxnId="{DD6C0DDF-14F6-4F17-B130-D1E3A22348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F79C301-A5AD-451C-8252-4A04F41609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3: </a:t>
          </a:r>
          <a:br>
            <a:rPr lang="en-US" b="1" dirty="0">
              <a:latin typeface="Helsingborg Sans" pitchFamily="2" charset="0"/>
            </a:rPr>
          </a:br>
          <a:r>
            <a:rPr lang="en-US" b="1" dirty="0">
              <a:latin typeface="Helsingborg Sans" pitchFamily="2" charset="0"/>
            </a:rPr>
            <a:t>Nu </a:t>
          </a:r>
          <a:r>
            <a:rPr lang="en-US" b="1" dirty="0" err="1">
              <a:latin typeface="Helsingborg Sans" pitchFamily="2" charset="0"/>
            </a:rPr>
            <a:t>är</a:t>
          </a:r>
          <a:r>
            <a:rPr lang="en-US" b="1" dirty="0">
              <a:latin typeface="Helsingborg Sans" pitchFamily="2" charset="0"/>
            </a:rPr>
            <a:t> det </a:t>
          </a:r>
          <a:r>
            <a:rPr lang="en-US" b="1" dirty="0" err="1">
              <a:latin typeface="Helsingborg Sans" pitchFamily="2" charset="0"/>
            </a:rPr>
            <a:t>dags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att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gå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på</a:t>
          </a:r>
          <a:r>
            <a:rPr lang="en-US" b="1" dirty="0">
              <a:latin typeface="Helsingborg Sans" pitchFamily="2" charset="0"/>
            </a:rPr>
            <a:t> Yrkesmässan.</a:t>
          </a:r>
          <a:endParaRPr lang="en-US" dirty="0">
            <a:latin typeface="Helsingborg Sans" pitchFamily="2" charset="0"/>
          </a:endParaRPr>
        </a:p>
      </dgm:t>
    </dgm:pt>
    <dgm:pt modelId="{C8CBB6CD-8A1F-4202-9305-F92EB5CE6DA5}" type="parTrans" cxnId="{8FFEEC96-BF79-4CE8-8A73-4F4566B1D779}">
      <dgm:prSet/>
      <dgm:spPr/>
      <dgm:t>
        <a:bodyPr/>
        <a:lstStyle/>
        <a:p>
          <a:endParaRPr lang="en-US"/>
        </a:p>
      </dgm:t>
    </dgm:pt>
    <dgm:pt modelId="{3F17EAB9-8AE5-44CA-8ED9-A408F22EA3A3}" type="sibTrans" cxnId="{8FFEEC96-BF79-4CE8-8A73-4F4566B1D77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AD56C3B-78A3-4E2D-8CAB-020FFAFC17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4:</a:t>
          </a:r>
          <a:br>
            <a:rPr lang="en-US" b="1" dirty="0">
              <a:latin typeface="Helsingborg Sans" pitchFamily="2" charset="0"/>
            </a:rPr>
          </a:br>
          <a:r>
            <a:rPr lang="en-US" b="1" dirty="0" err="1">
              <a:latin typeface="Helsingborg Sans" pitchFamily="2" charset="0"/>
            </a:rPr>
            <a:t>Reflektion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efter</a:t>
          </a:r>
          <a:r>
            <a:rPr lang="en-US" b="1" dirty="0">
              <a:latin typeface="Helsingborg Sans" pitchFamily="2" charset="0"/>
            </a:rPr>
            <a:t> Yrkesmässan.</a:t>
          </a:r>
          <a:endParaRPr lang="en-US" dirty="0">
            <a:latin typeface="Helsingborg Sans" pitchFamily="2" charset="0"/>
          </a:endParaRPr>
        </a:p>
      </dgm:t>
    </dgm:pt>
    <dgm:pt modelId="{286B05E0-C6B4-415B-85E1-C9052D5A8789}" type="parTrans" cxnId="{8821775F-467E-407B-ABFF-85764E03EDE5}">
      <dgm:prSet/>
      <dgm:spPr/>
      <dgm:t>
        <a:bodyPr/>
        <a:lstStyle/>
        <a:p>
          <a:endParaRPr lang="en-US"/>
        </a:p>
      </dgm:t>
    </dgm:pt>
    <dgm:pt modelId="{14D47BF2-9003-4E3B-A757-ABC756948126}" type="sibTrans" cxnId="{8821775F-467E-407B-ABFF-85764E03EDE5}">
      <dgm:prSet/>
      <dgm:spPr/>
      <dgm:t>
        <a:bodyPr/>
        <a:lstStyle/>
        <a:p>
          <a:endParaRPr lang="en-US"/>
        </a:p>
      </dgm:t>
    </dgm:pt>
    <dgm:pt modelId="{90CB4F19-7F7A-46CF-9FFB-A93BC447D676}" type="pres">
      <dgm:prSet presAssocID="{3E7714EB-7A8E-4FB4-8F09-0856DE4CC110}" presName="root" presStyleCnt="0">
        <dgm:presLayoutVars>
          <dgm:dir/>
          <dgm:resizeHandles val="exact"/>
        </dgm:presLayoutVars>
      </dgm:prSet>
      <dgm:spPr/>
    </dgm:pt>
    <dgm:pt modelId="{0E16A0F8-DA15-4ADA-A36D-416B02922BB1}" type="pres">
      <dgm:prSet presAssocID="{3E7714EB-7A8E-4FB4-8F09-0856DE4CC110}" presName="container" presStyleCnt="0">
        <dgm:presLayoutVars>
          <dgm:dir/>
          <dgm:resizeHandles val="exact"/>
        </dgm:presLayoutVars>
      </dgm:prSet>
      <dgm:spPr/>
    </dgm:pt>
    <dgm:pt modelId="{D2E14917-5047-4B61-9266-17BC536DECB4}" type="pres">
      <dgm:prSet presAssocID="{CACFDAFC-E561-4318-9DB3-828BFF73A2A3}" presName="compNode" presStyleCnt="0"/>
      <dgm:spPr/>
    </dgm:pt>
    <dgm:pt modelId="{E0DDD763-9734-4FB7-98DC-3A2452E1B9C9}" type="pres">
      <dgm:prSet presAssocID="{CACFDAFC-E561-4318-9DB3-828BFF73A2A3}" presName="iconBgRect" presStyleLbl="bgShp" presStyleIdx="0" presStyleCnt="4" custScaleX="118502" custScaleY="109414"/>
      <dgm:spPr/>
    </dgm:pt>
    <dgm:pt modelId="{CF94E419-C93B-4D04-A537-A222384E3CA1}" type="pres">
      <dgm:prSet presAssocID="{CACFDAFC-E561-4318-9DB3-828BFF73A2A3}" presName="iconRect" presStyleLbl="node1" presStyleIdx="0" presStyleCnt="4" custScaleX="127173" custScaleY="1338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ågor"/>
        </a:ext>
      </dgm:extLst>
    </dgm:pt>
    <dgm:pt modelId="{55A3D5AE-257B-43B1-8601-C77F2FE45682}" type="pres">
      <dgm:prSet presAssocID="{CACFDAFC-E561-4318-9DB3-828BFF73A2A3}" presName="spaceRect" presStyleCnt="0"/>
      <dgm:spPr/>
    </dgm:pt>
    <dgm:pt modelId="{A92F5136-8712-4412-B866-D62A73025523}" type="pres">
      <dgm:prSet presAssocID="{CACFDAFC-E561-4318-9DB3-828BFF73A2A3}" presName="textRect" presStyleLbl="revTx" presStyleIdx="0" presStyleCnt="4" custLinFactNeighborX="10116" custLinFactNeighborY="5564">
        <dgm:presLayoutVars>
          <dgm:chMax val="1"/>
          <dgm:chPref val="1"/>
        </dgm:presLayoutVars>
      </dgm:prSet>
      <dgm:spPr/>
    </dgm:pt>
    <dgm:pt modelId="{35A6C6A2-6FAC-44D8-A0E9-628EB11547AA}" type="pres">
      <dgm:prSet presAssocID="{6DCE0862-3A4B-4025-9169-6C4661222779}" presName="sibTrans" presStyleLbl="sibTrans2D1" presStyleIdx="0" presStyleCnt="0"/>
      <dgm:spPr/>
    </dgm:pt>
    <dgm:pt modelId="{CBB81107-7B0A-4B1E-88CC-5A9C017CD841}" type="pres">
      <dgm:prSet presAssocID="{C51CF7DC-007E-49BE-9033-1E470C29AE24}" presName="compNode" presStyleCnt="0"/>
      <dgm:spPr/>
    </dgm:pt>
    <dgm:pt modelId="{255D6656-749B-42E9-A0A0-95EB16018688}" type="pres">
      <dgm:prSet presAssocID="{C51CF7DC-007E-49BE-9033-1E470C29AE24}" presName="iconBgRect" presStyleLbl="bgShp" presStyleIdx="1" presStyleCnt="4" custScaleX="130035" custScaleY="112055"/>
      <dgm:spPr/>
    </dgm:pt>
    <dgm:pt modelId="{057F95DE-18CD-48C9-9487-8ED036ACE55C}" type="pres">
      <dgm:prSet presAssocID="{C51CF7DC-007E-49BE-9033-1E470C29AE24}" presName="iconRect" presStyleLbl="node1" presStyleIdx="1" presStyleCnt="4" custScaleX="171812" custScaleY="117907" custLinFactNeighborX="-1370" custLinFactNeighborY="-6852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</dgm:spPr>
    </dgm:pt>
    <dgm:pt modelId="{6D0E845F-C63F-40E5-9591-B3A2B0FB8C78}" type="pres">
      <dgm:prSet presAssocID="{C51CF7DC-007E-49BE-9033-1E470C29AE24}" presName="spaceRect" presStyleCnt="0"/>
      <dgm:spPr/>
    </dgm:pt>
    <dgm:pt modelId="{3972627E-3593-4AE5-911B-3635730D511C}" type="pres">
      <dgm:prSet presAssocID="{C51CF7DC-007E-49BE-9033-1E470C29AE24}" presName="textRect" presStyleLbl="revTx" presStyleIdx="1" presStyleCnt="4" custLinFactNeighborX="7861" custLinFactNeighborY="-1853">
        <dgm:presLayoutVars>
          <dgm:chMax val="1"/>
          <dgm:chPref val="1"/>
        </dgm:presLayoutVars>
      </dgm:prSet>
      <dgm:spPr/>
    </dgm:pt>
    <dgm:pt modelId="{C0DF69D3-1FA6-4CE0-B60C-266EFA8331D5}" type="pres">
      <dgm:prSet presAssocID="{A77AA9F7-2995-4F96-A5C9-1DDF866590F5}" presName="sibTrans" presStyleLbl="sibTrans2D1" presStyleIdx="0" presStyleCnt="0"/>
      <dgm:spPr/>
    </dgm:pt>
    <dgm:pt modelId="{EFC075B1-A2A3-4978-B67C-567CB19FBAC4}" type="pres">
      <dgm:prSet presAssocID="{0F79C301-A5AD-451C-8252-4A04F4160934}" presName="compNode" presStyleCnt="0"/>
      <dgm:spPr/>
    </dgm:pt>
    <dgm:pt modelId="{C39CEAEB-A1F7-46F1-A3A6-B1C914FBD041}" type="pres">
      <dgm:prSet presAssocID="{0F79C301-A5AD-451C-8252-4A04F4160934}" presName="iconBgRect" presStyleLbl="bgShp" presStyleIdx="2" presStyleCnt="4" custScaleX="130172" custScaleY="120250"/>
      <dgm:spPr/>
    </dgm:pt>
    <dgm:pt modelId="{03E2FE2A-FEA4-4492-BFB2-80FA4944C9C2}" type="pres">
      <dgm:prSet presAssocID="{0F79C301-A5AD-451C-8252-4A04F4160934}" presName="iconRect" presStyleLbl="node1" presStyleIdx="2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rum"/>
        </a:ext>
      </dgm:extLst>
    </dgm:pt>
    <dgm:pt modelId="{B8407387-FF62-40F5-9B4C-B8733A15E66D}" type="pres">
      <dgm:prSet presAssocID="{0F79C301-A5AD-451C-8252-4A04F4160934}" presName="spaceRect" presStyleCnt="0"/>
      <dgm:spPr/>
    </dgm:pt>
    <dgm:pt modelId="{05CC190E-955C-44B7-9077-0AC0283AA476}" type="pres">
      <dgm:prSet presAssocID="{0F79C301-A5AD-451C-8252-4A04F4160934}" presName="textRect" presStyleLbl="revTx" presStyleIdx="2" presStyleCnt="4" custLinFactNeighborX="9041" custLinFactNeighborY="-5119">
        <dgm:presLayoutVars>
          <dgm:chMax val="1"/>
          <dgm:chPref val="1"/>
        </dgm:presLayoutVars>
      </dgm:prSet>
      <dgm:spPr/>
    </dgm:pt>
    <dgm:pt modelId="{4B0E5F49-93EF-4DB7-8FFF-C349E147EC17}" type="pres">
      <dgm:prSet presAssocID="{3F17EAB9-8AE5-44CA-8ED9-A408F22EA3A3}" presName="sibTrans" presStyleLbl="sibTrans2D1" presStyleIdx="0" presStyleCnt="0"/>
      <dgm:spPr/>
    </dgm:pt>
    <dgm:pt modelId="{B9D00D9B-9F17-4FEE-8C02-4DD55732E9DD}" type="pres">
      <dgm:prSet presAssocID="{DAD56C3B-78A3-4E2D-8CAB-020FFAFC17D6}" presName="compNode" presStyleCnt="0"/>
      <dgm:spPr/>
    </dgm:pt>
    <dgm:pt modelId="{A0BCB654-8C90-4059-9E32-B87A4EB63219}" type="pres">
      <dgm:prSet presAssocID="{DAD56C3B-78A3-4E2D-8CAB-020FFAFC17D6}" presName="iconBgRect" presStyleLbl="bgShp" presStyleIdx="3" presStyleCnt="4" custScaleX="128002" custScaleY="121538" custLinFactNeighborX="-3717" custLinFactNeighborY="-9158"/>
      <dgm:spPr/>
    </dgm:pt>
    <dgm:pt modelId="{0B0E476B-6B52-4CFD-8A5E-40B3B4B049DC}" type="pres">
      <dgm:prSet presAssocID="{DAD56C3B-78A3-4E2D-8CAB-020FFAFC17D6}" presName="iconRect" presStyleLbl="node1" presStyleIdx="3" presStyleCnt="4" custScaleX="147024" custScaleY="167591" custLinFactNeighborX="-6408" custLinFactNeighborY="-15790"/>
      <dgm:spPr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>
          <a:noFill/>
        </a:ln>
      </dgm:spPr>
    </dgm:pt>
    <dgm:pt modelId="{F3957AD3-E5B7-42B1-86A5-14A281A8F3ED}" type="pres">
      <dgm:prSet presAssocID="{DAD56C3B-78A3-4E2D-8CAB-020FFAFC17D6}" presName="spaceRect" presStyleCnt="0"/>
      <dgm:spPr/>
    </dgm:pt>
    <dgm:pt modelId="{6DA77D8E-6187-4953-88C6-7C7346CC75AC}" type="pres">
      <dgm:prSet presAssocID="{DAD56C3B-78A3-4E2D-8CAB-020FFAFC17D6}" presName="textRect" presStyleLbl="revTx" presStyleIdx="3" presStyleCnt="4" custLinFactNeighborX="8255" custLinFactNeighborY="-5119">
        <dgm:presLayoutVars>
          <dgm:chMax val="1"/>
          <dgm:chPref val="1"/>
        </dgm:presLayoutVars>
      </dgm:prSet>
      <dgm:spPr/>
    </dgm:pt>
  </dgm:ptLst>
  <dgm:cxnLst>
    <dgm:cxn modelId="{B062E418-93EC-4154-B960-606BEB1CA446}" srcId="{3E7714EB-7A8E-4FB4-8F09-0856DE4CC110}" destId="{CACFDAFC-E561-4318-9DB3-828BFF73A2A3}" srcOrd="0" destOrd="0" parTransId="{DEE987BA-A388-46DF-A740-0F7CE20DE35B}" sibTransId="{6DCE0862-3A4B-4025-9169-6C4661222779}"/>
    <dgm:cxn modelId="{361CE924-CB78-4FA6-B545-37140CB85D29}" type="presOf" srcId="{C51CF7DC-007E-49BE-9033-1E470C29AE24}" destId="{3972627E-3593-4AE5-911B-3635730D511C}" srcOrd="0" destOrd="0" presId="urn:microsoft.com/office/officeart/2018/2/layout/IconCircleList"/>
    <dgm:cxn modelId="{EA677236-E8BF-4F59-9BAE-8DEE2B9116B7}" type="presOf" srcId="{6DCE0862-3A4B-4025-9169-6C4661222779}" destId="{35A6C6A2-6FAC-44D8-A0E9-628EB11547AA}" srcOrd="0" destOrd="0" presId="urn:microsoft.com/office/officeart/2018/2/layout/IconCircleList"/>
    <dgm:cxn modelId="{8821775F-467E-407B-ABFF-85764E03EDE5}" srcId="{3E7714EB-7A8E-4FB4-8F09-0856DE4CC110}" destId="{DAD56C3B-78A3-4E2D-8CAB-020FFAFC17D6}" srcOrd="3" destOrd="0" parTransId="{286B05E0-C6B4-415B-85E1-C9052D5A8789}" sibTransId="{14D47BF2-9003-4E3B-A757-ABC756948126}"/>
    <dgm:cxn modelId="{8F9CE650-E5DB-4E5B-91F9-8DC6606BD7CF}" type="presOf" srcId="{A77AA9F7-2995-4F96-A5C9-1DDF866590F5}" destId="{C0DF69D3-1FA6-4CE0-B60C-266EFA8331D5}" srcOrd="0" destOrd="0" presId="urn:microsoft.com/office/officeart/2018/2/layout/IconCircleList"/>
    <dgm:cxn modelId="{81B59C79-E9AF-42A6-BB3F-01F8B9DF4E4E}" type="presOf" srcId="{DAD56C3B-78A3-4E2D-8CAB-020FFAFC17D6}" destId="{6DA77D8E-6187-4953-88C6-7C7346CC75AC}" srcOrd="0" destOrd="0" presId="urn:microsoft.com/office/officeart/2018/2/layout/IconCircleList"/>
    <dgm:cxn modelId="{8FFEEC96-BF79-4CE8-8A73-4F4566B1D779}" srcId="{3E7714EB-7A8E-4FB4-8F09-0856DE4CC110}" destId="{0F79C301-A5AD-451C-8252-4A04F4160934}" srcOrd="2" destOrd="0" parTransId="{C8CBB6CD-8A1F-4202-9305-F92EB5CE6DA5}" sibTransId="{3F17EAB9-8AE5-44CA-8ED9-A408F22EA3A3}"/>
    <dgm:cxn modelId="{744AC3AB-0AAA-461A-A498-2D5D01E51889}" type="presOf" srcId="{0F79C301-A5AD-451C-8252-4A04F4160934}" destId="{05CC190E-955C-44B7-9077-0AC0283AA476}" srcOrd="0" destOrd="0" presId="urn:microsoft.com/office/officeart/2018/2/layout/IconCircleList"/>
    <dgm:cxn modelId="{F64442AE-2814-446D-A454-7D7921AB1BE4}" type="presOf" srcId="{3E7714EB-7A8E-4FB4-8F09-0856DE4CC110}" destId="{90CB4F19-7F7A-46CF-9FFB-A93BC447D676}" srcOrd="0" destOrd="0" presId="urn:microsoft.com/office/officeart/2018/2/layout/IconCircleList"/>
    <dgm:cxn modelId="{BA234AB6-57A1-437C-AA7D-45E8CB74EBC3}" type="presOf" srcId="{CACFDAFC-E561-4318-9DB3-828BFF73A2A3}" destId="{A92F5136-8712-4412-B866-D62A73025523}" srcOrd="0" destOrd="0" presId="urn:microsoft.com/office/officeart/2018/2/layout/IconCircleList"/>
    <dgm:cxn modelId="{DD6C0DDF-14F6-4F17-B130-D1E3A22348E3}" srcId="{3E7714EB-7A8E-4FB4-8F09-0856DE4CC110}" destId="{C51CF7DC-007E-49BE-9033-1E470C29AE24}" srcOrd="1" destOrd="0" parTransId="{25F95988-2E6E-4A45-84B8-AED515C420A6}" sibTransId="{A77AA9F7-2995-4F96-A5C9-1DDF866590F5}"/>
    <dgm:cxn modelId="{4FF418E2-F3C2-4E09-9DE5-F66AF37B2725}" type="presOf" srcId="{3F17EAB9-8AE5-44CA-8ED9-A408F22EA3A3}" destId="{4B0E5F49-93EF-4DB7-8FFF-C349E147EC17}" srcOrd="0" destOrd="0" presId="urn:microsoft.com/office/officeart/2018/2/layout/IconCircleList"/>
    <dgm:cxn modelId="{8D2D6666-97A1-4A11-8BCF-C5AE147C9715}" type="presParOf" srcId="{90CB4F19-7F7A-46CF-9FFB-A93BC447D676}" destId="{0E16A0F8-DA15-4ADA-A36D-416B02922BB1}" srcOrd="0" destOrd="0" presId="urn:microsoft.com/office/officeart/2018/2/layout/IconCircleList"/>
    <dgm:cxn modelId="{8A9E0169-4445-4C08-A922-E712EB199364}" type="presParOf" srcId="{0E16A0F8-DA15-4ADA-A36D-416B02922BB1}" destId="{D2E14917-5047-4B61-9266-17BC536DECB4}" srcOrd="0" destOrd="0" presId="urn:microsoft.com/office/officeart/2018/2/layout/IconCircleList"/>
    <dgm:cxn modelId="{CBA5CE99-1695-406D-A4CC-1AC166A88FDC}" type="presParOf" srcId="{D2E14917-5047-4B61-9266-17BC536DECB4}" destId="{E0DDD763-9734-4FB7-98DC-3A2452E1B9C9}" srcOrd="0" destOrd="0" presId="urn:microsoft.com/office/officeart/2018/2/layout/IconCircleList"/>
    <dgm:cxn modelId="{FCFE9BCF-F6FA-4D28-B51A-F3412AD970DD}" type="presParOf" srcId="{D2E14917-5047-4B61-9266-17BC536DECB4}" destId="{CF94E419-C93B-4D04-A537-A222384E3CA1}" srcOrd="1" destOrd="0" presId="urn:microsoft.com/office/officeart/2018/2/layout/IconCircleList"/>
    <dgm:cxn modelId="{092CEEE9-3C89-4ED5-AF94-97E0E51ED1EE}" type="presParOf" srcId="{D2E14917-5047-4B61-9266-17BC536DECB4}" destId="{55A3D5AE-257B-43B1-8601-C77F2FE45682}" srcOrd="2" destOrd="0" presId="urn:microsoft.com/office/officeart/2018/2/layout/IconCircleList"/>
    <dgm:cxn modelId="{4EE9CD8C-899D-469A-84D8-68C85DD8BDC2}" type="presParOf" srcId="{D2E14917-5047-4B61-9266-17BC536DECB4}" destId="{A92F5136-8712-4412-B866-D62A73025523}" srcOrd="3" destOrd="0" presId="urn:microsoft.com/office/officeart/2018/2/layout/IconCircleList"/>
    <dgm:cxn modelId="{ED9DA100-3146-43ED-B516-17A4ED81D956}" type="presParOf" srcId="{0E16A0F8-DA15-4ADA-A36D-416B02922BB1}" destId="{35A6C6A2-6FAC-44D8-A0E9-628EB11547AA}" srcOrd="1" destOrd="0" presId="urn:microsoft.com/office/officeart/2018/2/layout/IconCircleList"/>
    <dgm:cxn modelId="{879B47AF-8708-4481-863B-A1B5FD9FFEDC}" type="presParOf" srcId="{0E16A0F8-DA15-4ADA-A36D-416B02922BB1}" destId="{CBB81107-7B0A-4B1E-88CC-5A9C017CD841}" srcOrd="2" destOrd="0" presId="urn:microsoft.com/office/officeart/2018/2/layout/IconCircleList"/>
    <dgm:cxn modelId="{047440C8-5041-46C1-96E3-99706E55F6C0}" type="presParOf" srcId="{CBB81107-7B0A-4B1E-88CC-5A9C017CD841}" destId="{255D6656-749B-42E9-A0A0-95EB16018688}" srcOrd="0" destOrd="0" presId="urn:microsoft.com/office/officeart/2018/2/layout/IconCircleList"/>
    <dgm:cxn modelId="{235FFED0-04A3-4F2C-97ED-FCD09454CAA1}" type="presParOf" srcId="{CBB81107-7B0A-4B1E-88CC-5A9C017CD841}" destId="{057F95DE-18CD-48C9-9487-8ED036ACE55C}" srcOrd="1" destOrd="0" presId="urn:microsoft.com/office/officeart/2018/2/layout/IconCircleList"/>
    <dgm:cxn modelId="{C9F4B8AC-410B-43A2-85B3-FC457B0795A0}" type="presParOf" srcId="{CBB81107-7B0A-4B1E-88CC-5A9C017CD841}" destId="{6D0E845F-C63F-40E5-9591-B3A2B0FB8C78}" srcOrd="2" destOrd="0" presId="urn:microsoft.com/office/officeart/2018/2/layout/IconCircleList"/>
    <dgm:cxn modelId="{D4387975-AFB9-42D8-8E5B-8DEEC093FE25}" type="presParOf" srcId="{CBB81107-7B0A-4B1E-88CC-5A9C017CD841}" destId="{3972627E-3593-4AE5-911B-3635730D511C}" srcOrd="3" destOrd="0" presId="urn:microsoft.com/office/officeart/2018/2/layout/IconCircleList"/>
    <dgm:cxn modelId="{1245E124-E5AF-4C55-890F-467840709299}" type="presParOf" srcId="{0E16A0F8-DA15-4ADA-A36D-416B02922BB1}" destId="{C0DF69D3-1FA6-4CE0-B60C-266EFA8331D5}" srcOrd="3" destOrd="0" presId="urn:microsoft.com/office/officeart/2018/2/layout/IconCircleList"/>
    <dgm:cxn modelId="{A388502B-64AE-4DE0-95C0-4B54F235677C}" type="presParOf" srcId="{0E16A0F8-DA15-4ADA-A36D-416B02922BB1}" destId="{EFC075B1-A2A3-4978-B67C-567CB19FBAC4}" srcOrd="4" destOrd="0" presId="urn:microsoft.com/office/officeart/2018/2/layout/IconCircleList"/>
    <dgm:cxn modelId="{4D451B2F-21E4-464B-B430-8BF28EAF146C}" type="presParOf" srcId="{EFC075B1-A2A3-4978-B67C-567CB19FBAC4}" destId="{C39CEAEB-A1F7-46F1-A3A6-B1C914FBD041}" srcOrd="0" destOrd="0" presId="urn:microsoft.com/office/officeart/2018/2/layout/IconCircleList"/>
    <dgm:cxn modelId="{93831C2C-4071-4524-ACBA-981822AED062}" type="presParOf" srcId="{EFC075B1-A2A3-4978-B67C-567CB19FBAC4}" destId="{03E2FE2A-FEA4-4492-BFB2-80FA4944C9C2}" srcOrd="1" destOrd="0" presId="urn:microsoft.com/office/officeart/2018/2/layout/IconCircleList"/>
    <dgm:cxn modelId="{DCF905E1-C378-440C-9935-FC351C42DA1C}" type="presParOf" srcId="{EFC075B1-A2A3-4978-B67C-567CB19FBAC4}" destId="{B8407387-FF62-40F5-9B4C-B8733A15E66D}" srcOrd="2" destOrd="0" presId="urn:microsoft.com/office/officeart/2018/2/layout/IconCircleList"/>
    <dgm:cxn modelId="{342985BB-D62A-4547-9F48-2A3DBA4949C9}" type="presParOf" srcId="{EFC075B1-A2A3-4978-B67C-567CB19FBAC4}" destId="{05CC190E-955C-44B7-9077-0AC0283AA476}" srcOrd="3" destOrd="0" presId="urn:microsoft.com/office/officeart/2018/2/layout/IconCircleList"/>
    <dgm:cxn modelId="{DDE8B957-1683-4724-A32D-3B36A1467729}" type="presParOf" srcId="{0E16A0F8-DA15-4ADA-A36D-416B02922BB1}" destId="{4B0E5F49-93EF-4DB7-8FFF-C349E147EC17}" srcOrd="5" destOrd="0" presId="urn:microsoft.com/office/officeart/2018/2/layout/IconCircleList"/>
    <dgm:cxn modelId="{C91CF83B-72D1-47AB-9EB2-62DE61EA84F6}" type="presParOf" srcId="{0E16A0F8-DA15-4ADA-A36D-416B02922BB1}" destId="{B9D00D9B-9F17-4FEE-8C02-4DD55732E9DD}" srcOrd="6" destOrd="0" presId="urn:microsoft.com/office/officeart/2018/2/layout/IconCircleList"/>
    <dgm:cxn modelId="{33F3B195-6B67-4BEC-9C91-40D7E2DF8701}" type="presParOf" srcId="{B9D00D9B-9F17-4FEE-8C02-4DD55732E9DD}" destId="{A0BCB654-8C90-4059-9E32-B87A4EB63219}" srcOrd="0" destOrd="0" presId="urn:microsoft.com/office/officeart/2018/2/layout/IconCircleList"/>
    <dgm:cxn modelId="{D93B0EA6-6AD7-4C9A-BA94-6AE222F11967}" type="presParOf" srcId="{B9D00D9B-9F17-4FEE-8C02-4DD55732E9DD}" destId="{0B0E476B-6B52-4CFD-8A5E-40B3B4B049DC}" srcOrd="1" destOrd="0" presId="urn:microsoft.com/office/officeart/2018/2/layout/IconCircleList"/>
    <dgm:cxn modelId="{141B1315-92F0-4E0B-BF80-38BD039E9262}" type="presParOf" srcId="{B9D00D9B-9F17-4FEE-8C02-4DD55732E9DD}" destId="{F3957AD3-E5B7-42B1-86A5-14A281A8F3ED}" srcOrd="2" destOrd="0" presId="urn:microsoft.com/office/officeart/2018/2/layout/IconCircleList"/>
    <dgm:cxn modelId="{EEF797A8-3B99-4A5E-9186-9AEEAC060AC3}" type="presParOf" srcId="{B9D00D9B-9F17-4FEE-8C02-4DD55732E9DD}" destId="{6DA77D8E-6187-4953-88C6-7C7346CC75A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173D5-2698-450F-9EA4-73A8E30B9E2B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AC34CE-3749-42E6-A993-626D58702928}">
      <dgm:prSet custT="1"/>
      <dgm:spPr/>
      <dgm:t>
        <a:bodyPr/>
        <a:lstStyle/>
        <a:p>
          <a:pPr algn="l"/>
          <a:r>
            <a:rPr lang="sv-SE" sz="2000">
              <a:latin typeface="Helsingborg Sans" pitchFamily="2" charset="0"/>
            </a:rPr>
            <a:t>Hur går det till?</a:t>
          </a:r>
        </a:p>
        <a:p>
          <a:pPr algn="l"/>
          <a:r>
            <a:rPr lang="sv-SE" sz="2000">
              <a:latin typeface="Helsingborg Sans" pitchFamily="2" charset="0"/>
            </a:rPr>
            <a:t>På mässan kommer ni att vandra runt mellan och besöka olika </a:t>
          </a:r>
          <a:r>
            <a:rPr lang="sv-SE" sz="2000" i="0">
              <a:latin typeface="Helsingborg Sans" pitchFamily="2" charset="0"/>
            </a:rPr>
            <a:t>yrkesvärldar</a:t>
          </a:r>
          <a:r>
            <a:rPr lang="sv-SE" sz="2000" i="1">
              <a:latin typeface="Helsingborg Sans" pitchFamily="2" charset="0"/>
            </a:rPr>
            <a:t> </a:t>
          </a:r>
          <a:r>
            <a:rPr lang="sv-SE" sz="2000">
              <a:latin typeface="Helsingborg Sans" pitchFamily="2" charset="0"/>
            </a:rPr>
            <a:t>som byggts upp.</a:t>
          </a:r>
          <a:endParaRPr lang="en-US" sz="2000">
            <a:latin typeface="Helsingborg Sans" pitchFamily="2" charset="0"/>
          </a:endParaRPr>
        </a:p>
      </dgm:t>
    </dgm:pt>
    <dgm:pt modelId="{1D610DA8-9B96-48E1-B4A1-264B013025AE}" type="parTrans" cxnId="{C2D59973-57E6-40B6-86D5-13BE7051AFFA}">
      <dgm:prSet/>
      <dgm:spPr/>
      <dgm:t>
        <a:bodyPr/>
        <a:lstStyle/>
        <a:p>
          <a:endParaRPr lang="en-US"/>
        </a:p>
      </dgm:t>
    </dgm:pt>
    <dgm:pt modelId="{98E0C932-E623-4C61-A39D-1C95324A67B9}" type="sibTrans" cxnId="{C2D59973-57E6-40B6-86D5-13BE7051AFFA}">
      <dgm:prSet phldrT="2" phldr="0"/>
      <dgm:spPr/>
      <dgm:t>
        <a:bodyPr/>
        <a:lstStyle/>
        <a:p>
          <a:endParaRPr lang="en-US"/>
        </a:p>
      </dgm:t>
    </dgm:pt>
    <dgm:pt modelId="{838F4613-8E31-46B3-BA27-E6AF8E1E2AE4}">
      <dgm:prSet custT="1"/>
      <dgm:spPr/>
      <dgm:t>
        <a:bodyPr/>
        <a:lstStyle/>
        <a:p>
          <a:pPr algn="l"/>
          <a:r>
            <a:rPr lang="en-US" sz="2000">
              <a:latin typeface="Helsingborg Sans" pitchFamily="2" charset="0"/>
            </a:rPr>
            <a:t>Vad </a:t>
          </a:r>
          <a:r>
            <a:rPr lang="en-US" sz="2000" err="1">
              <a:latin typeface="Helsingborg Sans" pitchFamily="2" charset="0"/>
            </a:rPr>
            <a:t>finns</a:t>
          </a:r>
          <a:r>
            <a:rPr lang="en-US" sz="2000">
              <a:latin typeface="Helsingborg Sans" pitchFamily="2" charset="0"/>
            </a:rPr>
            <a:t> det </a:t>
          </a:r>
          <a:r>
            <a:rPr lang="en-US" sz="2000" err="1">
              <a:latin typeface="Helsingborg Sans" pitchFamily="2" charset="0"/>
            </a:rPr>
            <a:t>att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göra</a:t>
          </a:r>
          <a:r>
            <a:rPr lang="en-US" sz="2000">
              <a:latin typeface="Helsingborg Sans" pitchFamily="2" charset="0"/>
            </a:rPr>
            <a:t>? </a:t>
          </a:r>
        </a:p>
        <a:p>
          <a:pPr algn="l"/>
          <a:r>
            <a:rPr lang="en-US" sz="2000" err="1">
              <a:latin typeface="Helsingborg Sans" pitchFamily="2" charset="0"/>
            </a:rPr>
            <a:t>Mässan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är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interaktiv</a:t>
          </a:r>
          <a:r>
            <a:rPr lang="en-US" sz="2000">
              <a:latin typeface="Helsingborg Sans" pitchFamily="2" charset="0"/>
            </a:rPr>
            <a:t>- det </a:t>
          </a:r>
          <a:r>
            <a:rPr lang="en-US" sz="2000" err="1">
              <a:latin typeface="Helsingborg Sans" pitchFamily="2" charset="0"/>
            </a:rPr>
            <a:t>betyder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att</a:t>
          </a:r>
          <a:r>
            <a:rPr lang="en-US" sz="2000">
              <a:latin typeface="Helsingborg Sans" pitchFamily="2" charset="0"/>
            </a:rPr>
            <a:t> det </a:t>
          </a:r>
          <a:r>
            <a:rPr lang="en-US" sz="2000" err="1">
              <a:latin typeface="Helsingborg Sans" pitchFamily="2" charset="0"/>
            </a:rPr>
            <a:t>finns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aktiviteter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att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prova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på</a:t>
          </a:r>
          <a:r>
            <a:rPr lang="en-US" sz="2000">
              <a:latin typeface="Helsingborg Sans" pitchFamily="2" charset="0"/>
            </a:rPr>
            <a:t> i </a:t>
          </a:r>
          <a:r>
            <a:rPr lang="en-US" sz="2000" err="1">
              <a:latin typeface="Helsingborg Sans" pitchFamily="2" charset="0"/>
            </a:rPr>
            <a:t>varje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yrkesvärld</a:t>
          </a:r>
          <a:r>
            <a:rPr lang="en-US" sz="2000">
              <a:latin typeface="Helsingborg Sans" pitchFamily="2" charset="0"/>
            </a:rPr>
            <a:t>. </a:t>
          </a:r>
        </a:p>
      </dgm:t>
    </dgm:pt>
    <dgm:pt modelId="{880745D6-D3CF-4FE4-A5DD-08F2FA61BE0D}" type="parTrans" cxnId="{A4319D01-42A4-4DB2-8D83-09471F8257FE}">
      <dgm:prSet/>
      <dgm:spPr/>
      <dgm:t>
        <a:bodyPr/>
        <a:lstStyle/>
        <a:p>
          <a:endParaRPr lang="en-US"/>
        </a:p>
      </dgm:t>
    </dgm:pt>
    <dgm:pt modelId="{9150278D-047A-421A-A6D2-D60A563CD2C5}" type="sibTrans" cxnId="{A4319D01-42A4-4DB2-8D83-09471F8257FE}">
      <dgm:prSet phldrT="3" phldr="0"/>
      <dgm:spPr/>
      <dgm:t>
        <a:bodyPr/>
        <a:lstStyle/>
        <a:p>
          <a:endParaRPr lang="en-US"/>
        </a:p>
      </dgm:t>
    </dgm:pt>
    <dgm:pt modelId="{AF03FF03-BF1A-4FFC-8C89-8A82323C1ED3}">
      <dgm:prSet custT="1"/>
      <dgm:spPr/>
      <dgm:t>
        <a:bodyPr/>
        <a:lstStyle/>
        <a:p>
          <a:pPr algn="l"/>
          <a:r>
            <a:rPr lang="en-US" sz="2000">
              <a:latin typeface="Helsingborg Sans" pitchFamily="2" charset="0"/>
            </a:rPr>
            <a:t>Vem </a:t>
          </a:r>
          <a:r>
            <a:rPr lang="en-US" sz="2000" err="1">
              <a:latin typeface="Helsingborg Sans" pitchFamily="2" charset="0"/>
            </a:rPr>
            <a:t>möter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ni</a:t>
          </a:r>
          <a:r>
            <a:rPr lang="en-US" sz="2000">
              <a:latin typeface="Helsingborg Sans" pitchFamily="2" charset="0"/>
            </a:rPr>
            <a:t> i världarna?</a:t>
          </a:r>
        </a:p>
        <a:p>
          <a:pPr algn="l"/>
          <a:r>
            <a:rPr lang="en-US" sz="2000" err="1">
              <a:latin typeface="Helsingborg Sans" pitchFamily="2" charset="0"/>
            </a:rPr>
            <a:t>Yrkesvärldarna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dvs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montrarna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bemannas</a:t>
          </a:r>
          <a:r>
            <a:rPr lang="en-US" sz="2000">
              <a:latin typeface="Helsingborg Sans" pitchFamily="2" charset="0"/>
            </a:rPr>
            <a:t> av </a:t>
          </a:r>
          <a:r>
            <a:rPr lang="en-US" sz="2000" err="1">
              <a:latin typeface="Helsingborg Sans" pitchFamily="2" charset="0"/>
            </a:rPr>
            <a:t>yrkespersoner</a:t>
          </a:r>
          <a:r>
            <a:rPr lang="en-US" sz="2000">
              <a:latin typeface="Helsingborg Sans" pitchFamily="2" charset="0"/>
            </a:rPr>
            <a:t> från </a:t>
          </a:r>
          <a:r>
            <a:rPr lang="en-US" sz="2000" err="1">
              <a:latin typeface="Helsingborg Sans" pitchFamily="2" charset="0"/>
            </a:rPr>
            <a:t>olika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företag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och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verksamheter</a:t>
          </a:r>
          <a:r>
            <a:rPr lang="en-US" sz="2000">
              <a:latin typeface="Helsingborg Sans" pitchFamily="2" charset="0"/>
            </a:rPr>
            <a:t>. </a:t>
          </a:r>
        </a:p>
      </dgm:t>
    </dgm:pt>
    <dgm:pt modelId="{2CDC84D6-E871-497D-8BCD-062660E30112}" type="parTrans" cxnId="{4D6A0B87-7314-4C37-8D7C-B36213D97DD6}">
      <dgm:prSet/>
      <dgm:spPr/>
      <dgm:t>
        <a:bodyPr/>
        <a:lstStyle/>
        <a:p>
          <a:endParaRPr lang="sv-SE"/>
        </a:p>
      </dgm:t>
    </dgm:pt>
    <dgm:pt modelId="{1CB701CD-5E90-4E18-B272-75582E4F0299}" type="sibTrans" cxnId="{4D6A0B87-7314-4C37-8D7C-B36213D97DD6}">
      <dgm:prSet/>
      <dgm:spPr/>
      <dgm:t>
        <a:bodyPr/>
        <a:lstStyle/>
        <a:p>
          <a:endParaRPr lang="sv-SE"/>
        </a:p>
      </dgm:t>
    </dgm:pt>
    <dgm:pt modelId="{431BAB12-9AC1-463F-ACF7-3549437964F7}" type="pres">
      <dgm:prSet presAssocID="{1A8173D5-2698-450F-9EA4-73A8E30B9E2B}" presName="diagram" presStyleCnt="0">
        <dgm:presLayoutVars>
          <dgm:dir/>
          <dgm:resizeHandles val="exact"/>
        </dgm:presLayoutVars>
      </dgm:prSet>
      <dgm:spPr/>
    </dgm:pt>
    <dgm:pt modelId="{942F6052-1B92-4447-90C1-562CAD090B5B}" type="pres">
      <dgm:prSet presAssocID="{60AC34CE-3749-42E6-A993-626D58702928}" presName="node" presStyleLbl="node1" presStyleIdx="0" presStyleCnt="3" custScaleX="138945">
        <dgm:presLayoutVars>
          <dgm:bulletEnabled val="1"/>
        </dgm:presLayoutVars>
      </dgm:prSet>
      <dgm:spPr/>
    </dgm:pt>
    <dgm:pt modelId="{BE4D111A-2A2C-444A-9AEA-674D3A663D4D}" type="pres">
      <dgm:prSet presAssocID="{98E0C932-E623-4C61-A39D-1C95324A67B9}" presName="sibTrans" presStyleCnt="0"/>
      <dgm:spPr/>
    </dgm:pt>
    <dgm:pt modelId="{8126A07C-F881-4CEF-BF0C-5309D8802E52}" type="pres">
      <dgm:prSet presAssocID="{AF03FF03-BF1A-4FFC-8C89-8A82323C1ED3}" presName="node" presStyleLbl="node1" presStyleIdx="1" presStyleCnt="3" custScaleX="141816">
        <dgm:presLayoutVars>
          <dgm:bulletEnabled val="1"/>
        </dgm:presLayoutVars>
      </dgm:prSet>
      <dgm:spPr/>
    </dgm:pt>
    <dgm:pt modelId="{E974E881-3635-4BAB-9F89-21694A5986E2}" type="pres">
      <dgm:prSet presAssocID="{1CB701CD-5E90-4E18-B272-75582E4F0299}" presName="sibTrans" presStyleCnt="0"/>
      <dgm:spPr/>
    </dgm:pt>
    <dgm:pt modelId="{CCAE7723-17ED-4BDE-96C9-04940F9133FF}" type="pres">
      <dgm:prSet presAssocID="{838F4613-8E31-46B3-BA27-E6AF8E1E2AE4}" presName="node" presStyleLbl="node1" presStyleIdx="2" presStyleCnt="3" custScaleX="142534">
        <dgm:presLayoutVars>
          <dgm:bulletEnabled val="1"/>
        </dgm:presLayoutVars>
      </dgm:prSet>
      <dgm:spPr/>
    </dgm:pt>
  </dgm:ptLst>
  <dgm:cxnLst>
    <dgm:cxn modelId="{A4319D01-42A4-4DB2-8D83-09471F8257FE}" srcId="{1A8173D5-2698-450F-9EA4-73A8E30B9E2B}" destId="{838F4613-8E31-46B3-BA27-E6AF8E1E2AE4}" srcOrd="2" destOrd="0" parTransId="{880745D6-D3CF-4FE4-A5DD-08F2FA61BE0D}" sibTransId="{9150278D-047A-421A-A6D2-D60A563CD2C5}"/>
    <dgm:cxn modelId="{5C42760B-07D6-446A-81DF-626148210220}" type="presOf" srcId="{838F4613-8E31-46B3-BA27-E6AF8E1E2AE4}" destId="{CCAE7723-17ED-4BDE-96C9-04940F9133FF}" srcOrd="0" destOrd="0" presId="urn:microsoft.com/office/officeart/2005/8/layout/default"/>
    <dgm:cxn modelId="{A9483F3A-6E5D-4855-8389-FFADA79528EE}" type="presOf" srcId="{AF03FF03-BF1A-4FFC-8C89-8A82323C1ED3}" destId="{8126A07C-F881-4CEF-BF0C-5309D8802E52}" srcOrd="0" destOrd="0" presId="urn:microsoft.com/office/officeart/2005/8/layout/default"/>
    <dgm:cxn modelId="{383AC56A-122E-47BF-A0F1-1CC62A156431}" type="presOf" srcId="{60AC34CE-3749-42E6-A993-626D58702928}" destId="{942F6052-1B92-4447-90C1-562CAD090B5B}" srcOrd="0" destOrd="0" presId="urn:microsoft.com/office/officeart/2005/8/layout/default"/>
    <dgm:cxn modelId="{E4B5996B-9A21-4E77-A3F1-B06816146CC2}" type="presOf" srcId="{1A8173D5-2698-450F-9EA4-73A8E30B9E2B}" destId="{431BAB12-9AC1-463F-ACF7-3549437964F7}" srcOrd="0" destOrd="0" presId="urn:microsoft.com/office/officeart/2005/8/layout/default"/>
    <dgm:cxn modelId="{C2D59973-57E6-40B6-86D5-13BE7051AFFA}" srcId="{1A8173D5-2698-450F-9EA4-73A8E30B9E2B}" destId="{60AC34CE-3749-42E6-A993-626D58702928}" srcOrd="0" destOrd="0" parTransId="{1D610DA8-9B96-48E1-B4A1-264B013025AE}" sibTransId="{98E0C932-E623-4C61-A39D-1C95324A67B9}"/>
    <dgm:cxn modelId="{4D6A0B87-7314-4C37-8D7C-B36213D97DD6}" srcId="{1A8173D5-2698-450F-9EA4-73A8E30B9E2B}" destId="{AF03FF03-BF1A-4FFC-8C89-8A82323C1ED3}" srcOrd="1" destOrd="0" parTransId="{2CDC84D6-E871-497D-8BCD-062660E30112}" sibTransId="{1CB701CD-5E90-4E18-B272-75582E4F0299}"/>
    <dgm:cxn modelId="{AF1E4300-AFFA-42E4-B2F2-27E6B8C5CE9E}" type="presParOf" srcId="{431BAB12-9AC1-463F-ACF7-3549437964F7}" destId="{942F6052-1B92-4447-90C1-562CAD090B5B}" srcOrd="0" destOrd="0" presId="urn:microsoft.com/office/officeart/2005/8/layout/default"/>
    <dgm:cxn modelId="{5E10D0B7-A74C-43B4-AB60-41806246CDA6}" type="presParOf" srcId="{431BAB12-9AC1-463F-ACF7-3549437964F7}" destId="{BE4D111A-2A2C-444A-9AEA-674D3A663D4D}" srcOrd="1" destOrd="0" presId="urn:microsoft.com/office/officeart/2005/8/layout/default"/>
    <dgm:cxn modelId="{EE0960F8-9EE1-449A-809A-200E75A1B834}" type="presParOf" srcId="{431BAB12-9AC1-463F-ACF7-3549437964F7}" destId="{8126A07C-F881-4CEF-BF0C-5309D8802E52}" srcOrd="2" destOrd="0" presId="urn:microsoft.com/office/officeart/2005/8/layout/default"/>
    <dgm:cxn modelId="{F37582AD-91CA-4778-818F-24DD6F7A2A1C}" type="presParOf" srcId="{431BAB12-9AC1-463F-ACF7-3549437964F7}" destId="{E974E881-3635-4BAB-9F89-21694A5986E2}" srcOrd="3" destOrd="0" presId="urn:microsoft.com/office/officeart/2005/8/layout/default"/>
    <dgm:cxn modelId="{C993EAB7-2A17-447B-9B0E-A98C8AAB98FE}" type="presParOf" srcId="{431BAB12-9AC1-463F-ACF7-3549437964F7}" destId="{CCAE7723-17ED-4BDE-96C9-04940F9133F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DD763-9734-4FB7-98DC-3A2452E1B9C9}">
      <dsp:nvSpPr>
        <dsp:cNvPr id="0" name=""/>
        <dsp:cNvSpPr/>
      </dsp:nvSpPr>
      <dsp:spPr>
        <a:xfrm>
          <a:off x="377017" y="90585"/>
          <a:ext cx="1531706" cy="141423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4E419-C93B-4D04-A537-A222384E3CA1}">
      <dsp:nvSpPr>
        <dsp:cNvPr id="0" name=""/>
        <dsp:cNvSpPr/>
      </dsp:nvSpPr>
      <dsp:spPr>
        <a:xfrm>
          <a:off x="666173" y="296113"/>
          <a:ext cx="953394" cy="10031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F5136-8712-4412-B866-D62A73025523}">
      <dsp:nvSpPr>
        <dsp:cNvPr id="0" name=""/>
        <dsp:cNvSpPr/>
      </dsp:nvSpPr>
      <dsp:spPr>
        <a:xfrm>
          <a:off x="2374334" y="223343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1:  </a:t>
          </a:r>
          <a:r>
            <a:rPr lang="en-US" sz="2300" b="1" kern="1200" dirty="0" err="1">
              <a:latin typeface="Helsingborg Sans" pitchFamily="2" charset="0"/>
            </a:rPr>
            <a:t>Introduktion</a:t>
          </a:r>
          <a:r>
            <a:rPr lang="en-US" sz="2300" b="1" kern="1200" dirty="0">
              <a:latin typeface="Helsingborg Sans" pitchFamily="2" charset="0"/>
            </a:rPr>
            <a:t> till Yrkesmässan: </a:t>
          </a:r>
          <a:r>
            <a:rPr lang="en-US" sz="2300" b="1" kern="1200" dirty="0" err="1">
              <a:latin typeface="Helsingborg Sans" pitchFamily="2" charset="0"/>
            </a:rPr>
            <a:t>syfte</a:t>
          </a:r>
          <a:r>
            <a:rPr lang="en-US" sz="2300" b="1" kern="1200" dirty="0">
              <a:latin typeface="Helsingborg Sans" pitchFamily="2" charset="0"/>
            </a:rPr>
            <a:t>, </a:t>
          </a:r>
          <a:r>
            <a:rPr lang="en-US" sz="2300" b="1" kern="1200" dirty="0" err="1">
              <a:latin typeface="Helsingborg Sans" pitchFamily="2" charset="0"/>
            </a:rPr>
            <a:t>när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och</a:t>
          </a:r>
          <a:r>
            <a:rPr lang="en-US" sz="2300" b="1" kern="1200" dirty="0">
              <a:latin typeface="Helsingborg Sans" pitchFamily="2" charset="0"/>
            </a:rPr>
            <a:t> var</a:t>
          </a:r>
          <a:r>
            <a:rPr lang="en-US" sz="2300" b="1" kern="1200" dirty="0"/>
            <a:t>.</a:t>
          </a:r>
          <a:endParaRPr lang="en-US" sz="2300" kern="1200" dirty="0"/>
        </a:p>
      </dsp:txBody>
      <dsp:txXfrm>
        <a:off x="2374334" y="223343"/>
        <a:ext cx="3046741" cy="1292557"/>
      </dsp:txXfrm>
    </dsp:sp>
    <dsp:sp modelId="{255D6656-749B-42E9-A0A0-95EB16018688}">
      <dsp:nvSpPr>
        <dsp:cNvPr id="0" name=""/>
        <dsp:cNvSpPr/>
      </dsp:nvSpPr>
      <dsp:spPr>
        <a:xfrm>
          <a:off x="5643739" y="73517"/>
          <a:ext cx="1680776" cy="144837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F95DE-18CD-48C9-9487-8ED036ACE55C}">
      <dsp:nvSpPr>
        <dsp:cNvPr id="0" name=""/>
        <dsp:cNvSpPr/>
      </dsp:nvSpPr>
      <dsp:spPr>
        <a:xfrm>
          <a:off x="5829834" y="304371"/>
          <a:ext cx="1288045" cy="883928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2627E-3593-4AE5-911B-3635730D511C}">
      <dsp:nvSpPr>
        <dsp:cNvPr id="0" name=""/>
        <dsp:cNvSpPr/>
      </dsp:nvSpPr>
      <dsp:spPr>
        <a:xfrm>
          <a:off x="7646887" y="127474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2: </a:t>
          </a:r>
          <a:br>
            <a:rPr lang="en-US" sz="2300" b="1" kern="1200" dirty="0">
              <a:latin typeface="Helsingborg Sans" pitchFamily="2" charset="0"/>
            </a:rPr>
          </a:br>
          <a:r>
            <a:rPr lang="en-US" sz="2300" b="1" kern="1200" dirty="0">
              <a:latin typeface="Helsingborg Sans" pitchFamily="2" charset="0"/>
            </a:rPr>
            <a:t>Vad </a:t>
          </a:r>
          <a:r>
            <a:rPr lang="en-US" sz="2300" b="1" kern="1200" dirty="0" err="1">
              <a:latin typeface="Helsingborg Sans" pitchFamily="2" charset="0"/>
            </a:rPr>
            <a:t>händer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på</a:t>
          </a:r>
          <a:r>
            <a:rPr lang="en-US" sz="2300" b="1" kern="1200" dirty="0">
              <a:latin typeface="Helsingborg Sans" pitchFamily="2" charset="0"/>
            </a:rPr>
            <a:t> Yrkesmässan.</a:t>
          </a:r>
          <a:endParaRPr lang="en-US" sz="2300" kern="1200" dirty="0">
            <a:latin typeface="Helsingborg Sans" pitchFamily="2" charset="0"/>
          </a:endParaRPr>
        </a:p>
      </dsp:txBody>
      <dsp:txXfrm>
        <a:off x="7646887" y="127474"/>
        <a:ext cx="3046741" cy="1292557"/>
      </dsp:txXfrm>
    </dsp:sp>
    <dsp:sp modelId="{C39CEAEB-A1F7-46F1-A3A6-B1C914FBD041}">
      <dsp:nvSpPr>
        <dsp:cNvPr id="0" name=""/>
        <dsp:cNvSpPr/>
      </dsp:nvSpPr>
      <dsp:spPr>
        <a:xfrm>
          <a:off x="377017" y="2178746"/>
          <a:ext cx="1682547" cy="155429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2FE2A-FEA4-4492-BFB2-80FA4944C9C2}">
      <dsp:nvSpPr>
        <dsp:cNvPr id="0" name=""/>
        <dsp:cNvSpPr/>
      </dsp:nvSpPr>
      <dsp:spPr>
        <a:xfrm>
          <a:off x="843449" y="2581055"/>
          <a:ext cx="749683" cy="7496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C190E-955C-44B7-9077-0AC0283AA476}">
      <dsp:nvSpPr>
        <dsp:cNvPr id="0" name=""/>
        <dsp:cNvSpPr/>
      </dsp:nvSpPr>
      <dsp:spPr>
        <a:xfrm>
          <a:off x="2417002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3: </a:t>
          </a:r>
          <a:br>
            <a:rPr lang="en-US" sz="2300" b="1" kern="1200" dirty="0">
              <a:latin typeface="Helsingborg Sans" pitchFamily="2" charset="0"/>
            </a:rPr>
          </a:br>
          <a:r>
            <a:rPr lang="en-US" sz="2300" b="1" kern="1200" dirty="0">
              <a:latin typeface="Helsingborg Sans" pitchFamily="2" charset="0"/>
            </a:rPr>
            <a:t>Nu </a:t>
          </a:r>
          <a:r>
            <a:rPr lang="en-US" sz="2300" b="1" kern="1200" dirty="0" err="1">
              <a:latin typeface="Helsingborg Sans" pitchFamily="2" charset="0"/>
            </a:rPr>
            <a:t>är</a:t>
          </a:r>
          <a:r>
            <a:rPr lang="en-US" sz="2300" b="1" kern="1200" dirty="0">
              <a:latin typeface="Helsingborg Sans" pitchFamily="2" charset="0"/>
            </a:rPr>
            <a:t> det </a:t>
          </a:r>
          <a:r>
            <a:rPr lang="en-US" sz="2300" b="1" kern="1200" dirty="0" err="1">
              <a:latin typeface="Helsingborg Sans" pitchFamily="2" charset="0"/>
            </a:rPr>
            <a:t>dags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att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gå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på</a:t>
          </a:r>
          <a:r>
            <a:rPr lang="en-US" sz="2300" b="1" kern="1200" dirty="0">
              <a:latin typeface="Helsingborg Sans" pitchFamily="2" charset="0"/>
            </a:rPr>
            <a:t> Yrkesmässan.</a:t>
          </a:r>
          <a:endParaRPr lang="en-US" sz="2300" kern="1200" dirty="0">
            <a:latin typeface="Helsingborg Sans" pitchFamily="2" charset="0"/>
          </a:endParaRPr>
        </a:p>
      </dsp:txBody>
      <dsp:txXfrm>
        <a:off x="2417002" y="2243452"/>
        <a:ext cx="3046741" cy="1292557"/>
      </dsp:txXfrm>
    </dsp:sp>
    <dsp:sp modelId="{A0BCB654-8C90-4059-9E32-B87A4EB63219}">
      <dsp:nvSpPr>
        <dsp:cNvPr id="0" name=""/>
        <dsp:cNvSpPr/>
      </dsp:nvSpPr>
      <dsp:spPr>
        <a:xfrm>
          <a:off x="5671115" y="2052050"/>
          <a:ext cx="1654498" cy="157094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E476B-6B52-4CFD-8A5E-40B3B4B049DC}">
      <dsp:nvSpPr>
        <dsp:cNvPr id="0" name=""/>
        <dsp:cNvSpPr/>
      </dsp:nvSpPr>
      <dsp:spPr>
        <a:xfrm>
          <a:off x="5947262" y="2209321"/>
          <a:ext cx="1102214" cy="1256401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77D8E-6187-4953-88C6-7C7346CC75AC}">
      <dsp:nvSpPr>
        <dsp:cNvPr id="0" name=""/>
        <dsp:cNvSpPr/>
      </dsp:nvSpPr>
      <dsp:spPr>
        <a:xfrm>
          <a:off x="7721173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4:</a:t>
          </a:r>
          <a:br>
            <a:rPr lang="en-US" sz="2300" b="1" kern="1200" dirty="0">
              <a:latin typeface="Helsingborg Sans" pitchFamily="2" charset="0"/>
            </a:rPr>
          </a:br>
          <a:r>
            <a:rPr lang="en-US" sz="2300" b="1" kern="1200" dirty="0" err="1">
              <a:latin typeface="Helsingborg Sans" pitchFamily="2" charset="0"/>
            </a:rPr>
            <a:t>Reflektion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efter</a:t>
          </a:r>
          <a:r>
            <a:rPr lang="en-US" sz="2300" b="1" kern="1200" dirty="0">
              <a:latin typeface="Helsingborg Sans" pitchFamily="2" charset="0"/>
            </a:rPr>
            <a:t> Yrkesmässan.</a:t>
          </a:r>
          <a:endParaRPr lang="en-US" sz="2300" kern="1200" dirty="0">
            <a:latin typeface="Helsingborg Sans" pitchFamily="2" charset="0"/>
          </a:endParaRPr>
        </a:p>
      </dsp:txBody>
      <dsp:txXfrm>
        <a:off x="7721173" y="2243452"/>
        <a:ext cx="3046741" cy="1292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F6052-1B92-4447-90C1-562CAD090B5B}">
      <dsp:nvSpPr>
        <dsp:cNvPr id="0" name=""/>
        <dsp:cNvSpPr/>
      </dsp:nvSpPr>
      <dsp:spPr>
        <a:xfrm>
          <a:off x="453044" y="1632"/>
          <a:ext cx="4115418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>
              <a:latin typeface="Helsingborg Sans" pitchFamily="2" charset="0"/>
            </a:rPr>
            <a:t>Hur går det till?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>
              <a:latin typeface="Helsingborg Sans" pitchFamily="2" charset="0"/>
            </a:rPr>
            <a:t>På mässan kommer ni att vandra runt mellan och besöka olika </a:t>
          </a:r>
          <a:r>
            <a:rPr lang="sv-SE" sz="2000" i="0" kern="1200">
              <a:latin typeface="Helsingborg Sans" pitchFamily="2" charset="0"/>
            </a:rPr>
            <a:t>yrkesvärldar</a:t>
          </a:r>
          <a:r>
            <a:rPr lang="sv-SE" sz="2000" i="1" kern="1200">
              <a:latin typeface="Helsingborg Sans" pitchFamily="2" charset="0"/>
            </a:rPr>
            <a:t> </a:t>
          </a:r>
          <a:r>
            <a:rPr lang="sv-SE" sz="2000" kern="1200">
              <a:latin typeface="Helsingborg Sans" pitchFamily="2" charset="0"/>
            </a:rPr>
            <a:t>som byggts upp.</a:t>
          </a:r>
          <a:endParaRPr lang="en-US" sz="2000" kern="1200">
            <a:latin typeface="Helsingborg Sans" pitchFamily="2" charset="0"/>
          </a:endParaRPr>
        </a:p>
      </dsp:txBody>
      <dsp:txXfrm>
        <a:off x="453044" y="1632"/>
        <a:ext cx="4115418" cy="1777142"/>
      </dsp:txXfrm>
    </dsp:sp>
    <dsp:sp modelId="{8126A07C-F881-4CEF-BF0C-5309D8802E52}">
      <dsp:nvSpPr>
        <dsp:cNvPr id="0" name=""/>
        <dsp:cNvSpPr/>
      </dsp:nvSpPr>
      <dsp:spPr>
        <a:xfrm>
          <a:off x="410526" y="2074966"/>
          <a:ext cx="4200454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Helsingborg Sans" pitchFamily="2" charset="0"/>
            </a:rPr>
            <a:t>Vem </a:t>
          </a:r>
          <a:r>
            <a:rPr lang="en-US" sz="2000" kern="1200" err="1">
              <a:latin typeface="Helsingborg Sans" pitchFamily="2" charset="0"/>
            </a:rPr>
            <a:t>möter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ni</a:t>
          </a:r>
          <a:r>
            <a:rPr lang="en-US" sz="2000" kern="1200">
              <a:latin typeface="Helsingborg Sans" pitchFamily="2" charset="0"/>
            </a:rPr>
            <a:t> i världarna?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Helsingborg Sans" pitchFamily="2" charset="0"/>
            </a:rPr>
            <a:t>Yrkesvärldarna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dvs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montrarna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bemannas</a:t>
          </a:r>
          <a:r>
            <a:rPr lang="en-US" sz="2000" kern="1200">
              <a:latin typeface="Helsingborg Sans" pitchFamily="2" charset="0"/>
            </a:rPr>
            <a:t> av </a:t>
          </a:r>
          <a:r>
            <a:rPr lang="en-US" sz="2000" kern="1200" err="1">
              <a:latin typeface="Helsingborg Sans" pitchFamily="2" charset="0"/>
            </a:rPr>
            <a:t>yrkespersoner</a:t>
          </a:r>
          <a:r>
            <a:rPr lang="en-US" sz="2000" kern="1200">
              <a:latin typeface="Helsingborg Sans" pitchFamily="2" charset="0"/>
            </a:rPr>
            <a:t> från </a:t>
          </a:r>
          <a:r>
            <a:rPr lang="en-US" sz="2000" kern="1200" err="1">
              <a:latin typeface="Helsingborg Sans" pitchFamily="2" charset="0"/>
            </a:rPr>
            <a:t>olika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företag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och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verksamheter</a:t>
          </a:r>
          <a:r>
            <a:rPr lang="en-US" sz="2000" kern="1200">
              <a:latin typeface="Helsingborg Sans" pitchFamily="2" charset="0"/>
            </a:rPr>
            <a:t>. </a:t>
          </a:r>
        </a:p>
      </dsp:txBody>
      <dsp:txXfrm>
        <a:off x="410526" y="2074966"/>
        <a:ext cx="4200454" cy="1777142"/>
      </dsp:txXfrm>
    </dsp:sp>
    <dsp:sp modelId="{CCAE7723-17ED-4BDE-96C9-04940F9133FF}">
      <dsp:nvSpPr>
        <dsp:cNvPr id="0" name=""/>
        <dsp:cNvSpPr/>
      </dsp:nvSpPr>
      <dsp:spPr>
        <a:xfrm>
          <a:off x="399893" y="4148299"/>
          <a:ext cx="4221720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Helsingborg Sans" pitchFamily="2" charset="0"/>
            </a:rPr>
            <a:t>Vad </a:t>
          </a:r>
          <a:r>
            <a:rPr lang="en-US" sz="2000" kern="1200" err="1">
              <a:latin typeface="Helsingborg Sans" pitchFamily="2" charset="0"/>
            </a:rPr>
            <a:t>finns</a:t>
          </a:r>
          <a:r>
            <a:rPr lang="en-US" sz="2000" kern="1200">
              <a:latin typeface="Helsingborg Sans" pitchFamily="2" charset="0"/>
            </a:rPr>
            <a:t> det </a:t>
          </a:r>
          <a:r>
            <a:rPr lang="en-US" sz="2000" kern="1200" err="1">
              <a:latin typeface="Helsingborg Sans" pitchFamily="2" charset="0"/>
            </a:rPr>
            <a:t>att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göra</a:t>
          </a:r>
          <a:r>
            <a:rPr lang="en-US" sz="2000" kern="1200">
              <a:latin typeface="Helsingborg Sans" pitchFamily="2" charset="0"/>
            </a:rPr>
            <a:t>?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Helsingborg Sans" pitchFamily="2" charset="0"/>
            </a:rPr>
            <a:t>Mässan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är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interaktiv</a:t>
          </a:r>
          <a:r>
            <a:rPr lang="en-US" sz="2000" kern="1200">
              <a:latin typeface="Helsingborg Sans" pitchFamily="2" charset="0"/>
            </a:rPr>
            <a:t>- det </a:t>
          </a:r>
          <a:r>
            <a:rPr lang="en-US" sz="2000" kern="1200" err="1">
              <a:latin typeface="Helsingborg Sans" pitchFamily="2" charset="0"/>
            </a:rPr>
            <a:t>betyder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att</a:t>
          </a:r>
          <a:r>
            <a:rPr lang="en-US" sz="2000" kern="1200">
              <a:latin typeface="Helsingborg Sans" pitchFamily="2" charset="0"/>
            </a:rPr>
            <a:t> det </a:t>
          </a:r>
          <a:r>
            <a:rPr lang="en-US" sz="2000" kern="1200" err="1">
              <a:latin typeface="Helsingborg Sans" pitchFamily="2" charset="0"/>
            </a:rPr>
            <a:t>finns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aktiviteter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att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prova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på</a:t>
          </a:r>
          <a:r>
            <a:rPr lang="en-US" sz="2000" kern="1200">
              <a:latin typeface="Helsingborg Sans" pitchFamily="2" charset="0"/>
            </a:rPr>
            <a:t> i </a:t>
          </a:r>
          <a:r>
            <a:rPr lang="en-US" sz="2000" kern="1200" err="1">
              <a:latin typeface="Helsingborg Sans" pitchFamily="2" charset="0"/>
            </a:rPr>
            <a:t>varje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yrkesvärld</a:t>
          </a:r>
          <a:r>
            <a:rPr lang="en-US" sz="2000" kern="1200">
              <a:latin typeface="Helsingborg Sans" pitchFamily="2" charset="0"/>
            </a:rPr>
            <a:t>. </a:t>
          </a:r>
        </a:p>
      </dsp:txBody>
      <dsp:txXfrm>
        <a:off x="399893" y="4148299"/>
        <a:ext cx="4221720" cy="1777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2F945-3907-6A48-81A6-A13051B54C8D}" type="datetimeFigureOut">
              <a:rPr lang="sv-SE" smtClean="0"/>
              <a:t>2026-02-12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6A870-3F0A-1945-9584-B3A0DD17C5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77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11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Yrkesmässan är en studie- och yrkesvägledande aktivitet som syftar till att öka elevernas valkompetens. Eleverna får möta företag, yrkesroller och olika arbetsuppgifter på Yrkesmässan- Utsikt. Eleverna får träna på att möta yrkespersoner som kan vara deras framtida arbetsgivare. I samband med besöket på mässan ska eleverna ges möjlighet att reflektera över sina egna förmågor, förutsättningar och intresse i förhållande till de yrkesroller och arbetsuppgifter de mött på Yrkesmässan – Insikt. När eleverna möter olika yrkespersoner, på Yrkesmässan, med frågor och nyfikenhet kan det generera fler förebilder, målbilder och möjliga karriär-dvs utbildningsvägar till olika yrken och arbetsuppgifter. Yrkesmässan blir på så vis en förberedelse inför höstens </a:t>
            </a:r>
            <a:r>
              <a:rPr lang="sv-SE" dirty="0" err="1"/>
              <a:t>gymnasiemässa</a:t>
            </a:r>
            <a:r>
              <a:rPr lang="sv-SE" dirty="0"/>
              <a:t>- </a:t>
            </a:r>
            <a:r>
              <a:rPr lang="sv-SE" dirty="0" err="1"/>
              <a:t>Framsikt</a:t>
            </a:r>
            <a:r>
              <a:rPr lang="sv-SE" dirty="0"/>
              <a:t>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99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03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69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:a16="http://schemas.microsoft.com/office/drawing/2014/main" id="{695ED16A-4EC7-9845-B3E2-F9BF404983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6789" y="572776"/>
            <a:ext cx="6149428" cy="5712448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E5315B9-41D2-ED4A-A4C4-1DA857EAB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139" y="2720050"/>
            <a:ext cx="4298066" cy="202948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13674DE-4BDE-4940-9DD6-1AEAA8909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139" y="4919241"/>
            <a:ext cx="4298066" cy="1364469"/>
          </a:xfrm>
        </p:spPr>
        <p:txBody>
          <a:bodyPr>
            <a:normAutofit/>
          </a:bodyPr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6FFF201F-7227-B846-B015-FB66D3CAA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919" y="1238491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6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12C06EC-B3E1-A641-AAAE-ED58A1099F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01359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200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B86E720A-E494-BC49-BC51-F099C430C7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60949" y="-41648"/>
            <a:ext cx="7422323" cy="6950448"/>
          </a:xfrm>
          <a:prstGeom prst="flowChartDelay">
            <a:avLst/>
          </a:pr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169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CE18D8-5E26-2A40-BCFE-BFF57777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2282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3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sta bild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23F90B32-A7FA-704C-9BA0-237DA7710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197" y="2829176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Li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R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328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953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809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oc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1A2592F-7DFA-3E48-8B0C-F9D273A200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4011557"/>
            <a:ext cx="9922114" cy="1046860"/>
          </a:xfrm>
        </p:spPr>
        <p:txBody>
          <a:bodyPr anchor="ctr">
            <a:noAutofit/>
          </a:bodyPr>
          <a:lstStyle>
            <a:lvl1pPr>
              <a:defRPr sz="9000" cap="all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858020"/>
            <a:ext cx="5083414" cy="919979"/>
          </a:xfrm>
        </p:spPr>
        <p:txBody>
          <a:bodyPr anchor="t">
            <a:normAutofit/>
          </a:bodyPr>
          <a:lstStyle>
            <a:lvl1pPr marL="0" indent="0">
              <a:buNone/>
              <a:defRPr lang="sv-SE" b="1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Igni voles excea si voluptat ut rerrovid, </a:t>
            </a:r>
            <a:b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</a:b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sit magnam et offictibus posae qui </a:t>
            </a:r>
            <a:r>
              <a:rPr lang="sv-SE" b="1" err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tet</a:t>
            </a: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.</a:t>
            </a:r>
            <a:endParaRPr lang="sv-SE">
              <a:solidFill>
                <a:srgbClr val="0046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7286" y="3440819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47C28F2D-1B40-4648-B54C-F953FE6AEC4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12586" y="5179935"/>
            <a:ext cx="9922114" cy="555582"/>
          </a:xfrm>
        </p:spPr>
        <p:txBody>
          <a:bodyPr anchor="ctr">
            <a:noAutofit/>
          </a:bodyPr>
          <a:lstStyle>
            <a:lvl1pPr marL="0" indent="0">
              <a:buNone/>
              <a:defRPr sz="6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på två rader</a:t>
            </a:r>
          </a:p>
        </p:txBody>
      </p:sp>
    </p:spTree>
    <p:extLst>
      <p:ext uri="{BB962C8B-B14F-4D97-AF65-F5344CB8AC3E}">
        <p14:creationId xmlns:p14="http://schemas.microsoft.com/office/powerpoint/2010/main" val="3047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996061"/>
            <a:ext cx="3779393" cy="3415242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664" y="996061"/>
            <a:ext cx="5885562" cy="4253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70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3040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 med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C9D227DB-197B-C14A-80AE-B61B1B4516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6344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ihandsfigur 17">
            <a:extLst>
              <a:ext uri="{FF2B5EF4-FFF2-40B4-BE49-F238E27FC236}">
                <a16:creationId xmlns:a16="http://schemas.microsoft.com/office/drawing/2014/main" id="{9A11C0FF-35FC-8044-A151-0127094FF658}"/>
              </a:ext>
            </a:extLst>
          </p:cNvPr>
          <p:cNvSpPr/>
          <p:nvPr userDrawn="1"/>
        </p:nvSpPr>
        <p:spPr>
          <a:xfrm>
            <a:off x="1" y="5509550"/>
            <a:ext cx="3769675" cy="1348450"/>
          </a:xfrm>
          <a:custGeom>
            <a:avLst/>
            <a:gdLst>
              <a:gd name="connsiteX0" fmla="*/ 0 w 3769675"/>
              <a:gd name="connsiteY0" fmla="*/ 0 h 1348450"/>
              <a:gd name="connsiteX1" fmla="*/ 1574800 w 3769675"/>
              <a:gd name="connsiteY1" fmla="*/ 0 h 1348450"/>
              <a:gd name="connsiteX2" fmla="*/ 3741233 w 3769675"/>
              <a:gd name="connsiteY2" fmla="*/ 1289407 h 1348450"/>
              <a:gd name="connsiteX3" fmla="*/ 3769675 w 3769675"/>
              <a:gd name="connsiteY3" fmla="*/ 1348450 h 1348450"/>
              <a:gd name="connsiteX4" fmla="*/ 0 w 3769675"/>
              <a:gd name="connsiteY4" fmla="*/ 1348450 h 1348450"/>
              <a:gd name="connsiteX5" fmla="*/ 0 w 3769675"/>
              <a:gd name="connsiteY5" fmla="*/ 0 h 134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9675" h="1348450">
                <a:moveTo>
                  <a:pt x="0" y="0"/>
                </a:moveTo>
                <a:lnTo>
                  <a:pt x="1574800" y="0"/>
                </a:lnTo>
                <a:cubicBezTo>
                  <a:pt x="2510294" y="0"/>
                  <a:pt x="3324015" y="521378"/>
                  <a:pt x="3741233" y="1289407"/>
                </a:cubicBezTo>
                <a:lnTo>
                  <a:pt x="3769675" y="1348450"/>
                </a:lnTo>
                <a:lnTo>
                  <a:pt x="0" y="1348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AAA6A4B-58CF-854A-ACE1-80ADA154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F787EB-93CF-CA4B-9161-079A5CC17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6" y="1825625"/>
            <a:ext cx="10204450" cy="3415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1B62F9-2875-1A4F-8D91-9886F1CDC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3867" y="6356350"/>
            <a:ext cx="17610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7DD4574A-9687-0A44-A39F-AD19919AAEA7}" type="datetimeFigureOut">
              <a:rPr lang="sv-SE" smtClean="0"/>
              <a:pPr/>
              <a:t>2026-02-12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F3D59AC-8F59-214F-B475-D1E960FB3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8A9F1E-6432-754D-BC8D-C9F7D9769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4933" y="6356350"/>
            <a:ext cx="513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F6D9CE6-1F07-384C-8236-074DBF261A1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1" name="Bild 20">
            <a:extLst>
              <a:ext uri="{FF2B5EF4-FFF2-40B4-BE49-F238E27FC236}">
                <a16:creationId xmlns:a16="http://schemas.microsoft.com/office/drawing/2014/main" id="{ED342569-9ED4-7847-97BD-20705E06355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605" y="5886986"/>
            <a:ext cx="1453943" cy="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  <p:sldLayoutId id="2147483659" r:id="rId4"/>
    <p:sldLayoutId id="2147483660" r:id="rId5"/>
    <p:sldLayoutId id="2147483666" r:id="rId6"/>
    <p:sldLayoutId id="2147483661" r:id="rId7"/>
    <p:sldLayoutId id="2147483650" r:id="rId8"/>
    <p:sldLayoutId id="2147483662" r:id="rId9"/>
    <p:sldLayoutId id="2147483663" r:id="rId10"/>
    <p:sldLayoutId id="2147483664" r:id="rId11"/>
    <p:sldLayoutId id="2147483654" r:id="rId12"/>
    <p:sldLayoutId id="2147483655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4150" indent="-1762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95300" indent="-1349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27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FB0A76-EA52-8D3C-DE68-4C457D75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Helsingborg Sans" pitchFamily="2" charset="0"/>
              </a:rPr>
              <a:t>Yrkesmässan 2026 - Lektionsupplägg </a:t>
            </a:r>
          </a:p>
        </p:txBody>
      </p:sp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12AD44C1-D1E6-32AC-1CE3-40A9B11657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910300"/>
              </p:ext>
            </p:extLst>
          </p:nvPr>
        </p:nvGraphicFramePr>
        <p:xfrm>
          <a:off x="993776" y="1825624"/>
          <a:ext cx="10893424" cy="381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EEC385AA-053E-D50B-2912-FAA0324E1F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38382" y="4184915"/>
            <a:ext cx="1561671" cy="1240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21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36BE353-0FFF-C985-E2C0-1BEBA208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01" y="2947052"/>
            <a:ext cx="4404059" cy="3488735"/>
          </a:xfrm>
          <a:prstGeom prst="rect">
            <a:avLst/>
          </a:prstGeom>
        </p:spPr>
      </p:pic>
      <p:sp>
        <p:nvSpPr>
          <p:cNvPr id="6" name="Pratbubbla: oval 5">
            <a:extLst>
              <a:ext uri="{FF2B5EF4-FFF2-40B4-BE49-F238E27FC236}">
                <a16:creationId xmlns:a16="http://schemas.microsoft.com/office/drawing/2014/main" id="{3EDCAC10-9FEC-D7A9-53AB-87B224DF8D32}"/>
              </a:ext>
            </a:extLst>
          </p:cNvPr>
          <p:cNvSpPr/>
          <p:nvPr/>
        </p:nvSpPr>
        <p:spPr>
          <a:xfrm>
            <a:off x="1518822" y="1278336"/>
            <a:ext cx="3326421" cy="1200795"/>
          </a:xfrm>
          <a:prstGeom prst="wedgeEllipseCallout">
            <a:avLst>
              <a:gd name="adj1" fmla="val 37933"/>
              <a:gd name="adj2" fmla="val 75784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Vad lärde du dig av Yrkesmässan?</a:t>
            </a:r>
          </a:p>
        </p:txBody>
      </p:sp>
      <p:sp>
        <p:nvSpPr>
          <p:cNvPr id="7" name="Pratbubbla: oval 6">
            <a:extLst>
              <a:ext uri="{FF2B5EF4-FFF2-40B4-BE49-F238E27FC236}">
                <a16:creationId xmlns:a16="http://schemas.microsoft.com/office/drawing/2014/main" id="{244A2589-F313-6CAA-F09B-E68B8C128F64}"/>
              </a:ext>
            </a:extLst>
          </p:cNvPr>
          <p:cNvSpPr/>
          <p:nvPr/>
        </p:nvSpPr>
        <p:spPr>
          <a:xfrm>
            <a:off x="257714" y="3356855"/>
            <a:ext cx="3326421" cy="1636385"/>
          </a:xfrm>
          <a:prstGeom prst="wedgeEllipseCallout">
            <a:avLst>
              <a:gd name="adj1" fmla="val 60133"/>
              <a:gd name="adj2" fmla="val 9953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rgbClr val="002060"/>
              </a:solidFill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Har du fått nya tankar om ditt framtida yrke?</a:t>
            </a:r>
          </a:p>
          <a:p>
            <a:pPr algn="ctr"/>
            <a:endParaRPr lang="sv-SE" b="1" dirty="0">
              <a:solidFill>
                <a:srgbClr val="002060"/>
              </a:solidFill>
            </a:endParaRPr>
          </a:p>
        </p:txBody>
      </p:sp>
      <p:sp>
        <p:nvSpPr>
          <p:cNvPr id="10" name="Pratbubbla: oval 9">
            <a:extLst>
              <a:ext uri="{FF2B5EF4-FFF2-40B4-BE49-F238E27FC236}">
                <a16:creationId xmlns:a16="http://schemas.microsoft.com/office/drawing/2014/main" id="{C3751AB9-37FB-3518-B0C0-84D3D982702C}"/>
              </a:ext>
            </a:extLst>
          </p:cNvPr>
          <p:cNvSpPr/>
          <p:nvPr/>
        </p:nvSpPr>
        <p:spPr>
          <a:xfrm>
            <a:off x="5193416" y="989271"/>
            <a:ext cx="5034336" cy="1301026"/>
          </a:xfrm>
          <a:prstGeom prst="wedgeEllipseCallout">
            <a:avLst>
              <a:gd name="adj1" fmla="val -28764"/>
              <a:gd name="adj2" fmla="val 8107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Hur tänker du om din framtid?</a:t>
            </a:r>
          </a:p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 Vilka yrkesroller och arbetsuppgifter verkar intressanta? </a:t>
            </a:r>
          </a:p>
        </p:txBody>
      </p:sp>
      <p:sp>
        <p:nvSpPr>
          <p:cNvPr id="11" name="Pratbubbla: oval 10">
            <a:extLst>
              <a:ext uri="{FF2B5EF4-FFF2-40B4-BE49-F238E27FC236}">
                <a16:creationId xmlns:a16="http://schemas.microsoft.com/office/drawing/2014/main" id="{4CC89670-976F-2306-133D-C8E1AAE65302}"/>
              </a:ext>
            </a:extLst>
          </p:cNvPr>
          <p:cNvSpPr/>
          <p:nvPr/>
        </p:nvSpPr>
        <p:spPr>
          <a:xfrm>
            <a:off x="8695038" y="2524257"/>
            <a:ext cx="3069085" cy="1650790"/>
          </a:xfrm>
          <a:prstGeom prst="wedgeEllipseCallout">
            <a:avLst>
              <a:gd name="adj1" fmla="val -57876"/>
              <a:gd name="adj2" fmla="val 582"/>
            </a:avLst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Vilka utbildningsvägar finns?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2416074-6403-D871-6A84-CD1F3AF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84386"/>
            <a:ext cx="10204451" cy="1133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b="1" kern="1200" dirty="0">
                <a:latin typeface="Helsingborg Sans" pitchFamily="2" charset="0"/>
              </a:rPr>
              <a:t>Lektion 4  Efter Yrkesmässan</a:t>
            </a:r>
            <a:br>
              <a:rPr lang="sv-SE" b="1" kern="1200" dirty="0">
                <a:latin typeface="Helsingborg Sans" pitchFamily="2" charset="0"/>
              </a:rPr>
            </a:br>
            <a:endParaRPr lang="sv-SE" b="1" kern="1200" dirty="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0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2C21B5-799D-3845-7955-86EC409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72" y="361507"/>
            <a:ext cx="10770135" cy="13610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>
                <a:latin typeface="Helsingborg Sans" pitchFamily="2" charset="0"/>
              </a:rPr>
              <a:t>Lektion 1   Syfte</a:t>
            </a:r>
            <a:br>
              <a:rPr lang="sv-SE">
                <a:latin typeface="Helsingborg Sans" pitchFamily="2" charset="0"/>
              </a:rPr>
            </a:br>
            <a:endParaRPr lang="sv-SE">
              <a:latin typeface="Helsingborg Sans" pitchFamily="2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517BB8-BFA0-6B08-C3DC-003DB061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72" y="1159172"/>
            <a:ext cx="10204450" cy="310477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sv-SE"/>
          </a:p>
        </p:txBody>
      </p:sp>
      <p:sp>
        <p:nvSpPr>
          <p:cNvPr id="4" name="Tankebubbla: moln 3">
            <a:extLst>
              <a:ext uri="{FF2B5EF4-FFF2-40B4-BE49-F238E27FC236}">
                <a16:creationId xmlns:a16="http://schemas.microsoft.com/office/drawing/2014/main" id="{2FB0A29E-EEEE-257B-DA59-15617FA81F61}"/>
              </a:ext>
            </a:extLst>
          </p:cNvPr>
          <p:cNvSpPr/>
          <p:nvPr/>
        </p:nvSpPr>
        <p:spPr>
          <a:xfrm>
            <a:off x="6412735" y="698500"/>
            <a:ext cx="5210793" cy="4567774"/>
          </a:xfrm>
          <a:prstGeom prst="cloudCallout">
            <a:avLst>
              <a:gd name="adj1" fmla="val -99327"/>
              <a:gd name="adj2" fmla="val 62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sv-SE" dirty="0"/>
          </a:p>
          <a:p>
            <a:pPr algn="ctr"/>
            <a:r>
              <a:rPr lang="sv-SE" sz="2400" b="0" i="0" dirty="0">
                <a:effectLst/>
                <a:latin typeface="Helsingborg Sans" pitchFamily="2" charset="0"/>
              </a:rPr>
              <a:t>Varför tror du att vi arrangerar Yrkesmässan?</a:t>
            </a:r>
            <a:br>
              <a:rPr lang="sv-SE" sz="2400" b="0" i="0" dirty="0">
                <a:effectLst/>
                <a:latin typeface="Helsingborg Sans" pitchFamily="2" charset="0"/>
              </a:rPr>
            </a:br>
            <a:br>
              <a:rPr lang="sv-SE" sz="2400" b="0" i="0" dirty="0">
                <a:effectLst/>
                <a:latin typeface="Helsingborg Sans" pitchFamily="2" charset="0"/>
              </a:rPr>
            </a:br>
            <a:r>
              <a:rPr lang="sv-SE" sz="2400" b="0" i="0" dirty="0">
                <a:effectLst/>
                <a:latin typeface="Helsingborg Sans" pitchFamily="2" charset="0"/>
              </a:rPr>
              <a:t>Varför tror du att alla företag, branscher och verksamheter vill träffa er? </a:t>
            </a:r>
            <a:br>
              <a:rPr lang="sv-SE" sz="2800" b="0" i="0" dirty="0">
                <a:effectLst/>
              </a:rPr>
            </a:br>
            <a:endParaRPr lang="sv-SE" sz="2800" dirty="0">
              <a:cs typeface="Arial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86784DC-75F3-359C-A5C4-C40727EE62C5}"/>
              </a:ext>
            </a:extLst>
          </p:cNvPr>
          <p:cNvSpPr txBox="1"/>
          <p:nvPr/>
        </p:nvSpPr>
        <p:spPr>
          <a:xfrm>
            <a:off x="249133" y="1511231"/>
            <a:ext cx="5674117" cy="321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>
                <a:solidFill>
                  <a:schemeClr val="accent1"/>
                </a:solidFill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Syftet med Yrkesmässan </a:t>
            </a: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är att du ska få kunskap om vilka olika yrken som finns och vilka kompetenser som krävs för olika branscher och yrken. </a:t>
            </a:r>
          </a:p>
          <a:p>
            <a:endParaRPr lang="sv-SE" sz="2000">
              <a:latin typeface="Helsingborg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Ju mer kunskap du samlar på dig desto mer vet du inför ditt gymnasieval. Så passa gärna </a:t>
            </a:r>
            <a:r>
              <a:rPr lang="sv-SE" sz="200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på att </a:t>
            </a: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fråga om vilka utbildningsvägar som leder fram till olika yrken och vilka ämnen i skolan som behövs lite extra i just det yrket. </a:t>
            </a:r>
            <a:endParaRPr lang="sv-SE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3FECCEA-8522-23AC-392F-82D754C3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377825"/>
            <a:ext cx="7975600" cy="1133475"/>
          </a:xfrm>
        </p:spPr>
        <p:txBody>
          <a:bodyPr>
            <a:normAutofit/>
          </a:bodyPr>
          <a:lstStyle/>
          <a:p>
            <a:r>
              <a:rPr lang="en-US">
                <a:latin typeface="Helsingborg Sans" pitchFamily="2" charset="0"/>
              </a:rPr>
              <a:t>Yrkesmässan äger rum på Tryckeriet i Helsingborg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13F3AF-AE33-748D-E710-461E7582E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49" y="1828802"/>
            <a:ext cx="5220552" cy="2895598"/>
          </a:xfrm>
        </p:spPr>
        <p:txBody>
          <a:bodyPr>
            <a:normAutofit fontScale="92500" lnSpcReduction="20000"/>
          </a:bodyPr>
          <a:lstStyle/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lever och lärare delas in i fyra pass per dag med runt 450 elever per gång. </a:t>
            </a:r>
          </a:p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sv-SE" sz="2000" dirty="0">
              <a:effectLst/>
              <a:latin typeface="Helsingborg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Under nästan två timmar (</a:t>
            </a:r>
            <a:r>
              <a:rPr lang="sv-SE" sz="2000" dirty="0" err="1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kl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08.00-09.50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09.50-11.40, 12.00-13.50 eller 13.50-15.40)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finns möjlighet att gå runt bland världarna och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träffa yrkesrepresentanter och prova på olika yrkesmoment.</a:t>
            </a:r>
            <a:endParaRPr lang="sv-SE" sz="2000" dirty="0">
              <a:latin typeface="Helsingborg Sans" pitchFamily="2" charset="0"/>
            </a:endParaRPr>
          </a:p>
          <a:p>
            <a:endParaRPr lang="en-US" dirty="0"/>
          </a:p>
        </p:txBody>
      </p:sp>
      <p:pic>
        <p:nvPicPr>
          <p:cNvPr id="3" name="Bildobjekt 2" descr="En bild som visar utomhus, himmel, byggnad, bana&#10;&#10;Automatiskt genererad beskrivning">
            <a:extLst>
              <a:ext uri="{FF2B5EF4-FFF2-40B4-BE49-F238E27FC236}">
                <a16:creationId xmlns:a16="http://schemas.microsoft.com/office/drawing/2014/main" id="{1224C894-471F-191A-D0EE-17026DA78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3" r="11801" b="1"/>
          <a:stretch/>
        </p:blipFill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56159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30026D-8DE2-A199-C1BD-ABAB2758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22" y="168895"/>
            <a:ext cx="5659178" cy="3954103"/>
          </a:xfrm>
        </p:spPr>
        <p:txBody>
          <a:bodyPr anchor="t">
            <a:normAutofit/>
          </a:bodyPr>
          <a:lstStyle/>
          <a:p>
            <a:br>
              <a:rPr lang="sv-SE" b="1" dirty="0">
                <a:effectLst/>
                <a:latin typeface="Helsingborg Sans" pitchFamily="2" charset="0"/>
              </a:rPr>
            </a:br>
            <a:r>
              <a:rPr lang="sv-SE" dirty="0">
                <a:latin typeface="Helsingborg Sans" pitchFamily="2" charset="0"/>
              </a:rPr>
              <a:t>På </a:t>
            </a:r>
            <a:r>
              <a:rPr lang="sv-SE" b="1" dirty="0">
                <a:effectLst/>
                <a:latin typeface="Helsingborg Sans" pitchFamily="2" charset="0"/>
              </a:rPr>
              <a:t>Yrkesmässan träffar du människor från olika yrken som är indelade i olika världar:</a:t>
            </a:r>
            <a:endParaRPr lang="sv-SE" dirty="0">
              <a:latin typeface="Helsingborg Sans" pitchFamily="2" charset="0"/>
            </a:endParaRPr>
          </a:p>
        </p:txBody>
      </p:sp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2488D300-207B-2E7F-9BCB-9CAAC85F1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8335"/>
              </p:ext>
            </p:extLst>
          </p:nvPr>
        </p:nvGraphicFramePr>
        <p:xfrm>
          <a:off x="6096000" y="308472"/>
          <a:ext cx="5021507" cy="592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ruta 3">
            <a:extLst>
              <a:ext uri="{FF2B5EF4-FFF2-40B4-BE49-F238E27FC236}">
                <a16:creationId xmlns:a16="http://schemas.microsoft.com/office/drawing/2014/main" id="{E87599C5-6E62-B4BE-0C43-48E9F8F0153B}"/>
              </a:ext>
            </a:extLst>
          </p:cNvPr>
          <p:cNvSpPr txBox="1"/>
          <p:nvPr/>
        </p:nvSpPr>
        <p:spPr>
          <a:xfrm>
            <a:off x="1340308" y="2213987"/>
            <a:ext cx="4067775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v-SE" sz="2400" b="1" dirty="0">
                <a:latin typeface="Helsingborg Sans" pitchFamily="2" charset="0"/>
              </a:rPr>
              <a:t>1. Hållbara samhället</a:t>
            </a:r>
          </a:p>
          <a:p>
            <a:r>
              <a:rPr lang="sv-SE" sz="2400" b="1" dirty="0">
                <a:latin typeface="Helsingborg Sans" pitchFamily="2" charset="0"/>
              </a:rPr>
              <a:t>2. </a:t>
            </a:r>
            <a:r>
              <a:rPr lang="sv-SE" sz="2400" b="1" dirty="0" err="1">
                <a:latin typeface="Helsingborg Sans" pitchFamily="2" charset="0"/>
              </a:rPr>
              <a:t>WorldSkills</a:t>
            </a:r>
            <a:r>
              <a:rPr lang="sv-SE" sz="2400" b="1" dirty="0">
                <a:latin typeface="Helsingborg Sans" pitchFamily="2" charset="0"/>
              </a:rPr>
              <a:t> Sweden</a:t>
            </a:r>
          </a:p>
          <a:p>
            <a:r>
              <a:rPr lang="sv-SE" sz="2400" b="1" dirty="0">
                <a:latin typeface="Helsingborg Sans" pitchFamily="2" charset="0"/>
              </a:rPr>
              <a:t>3. Lärandevärlden </a:t>
            </a:r>
          </a:p>
          <a:p>
            <a:r>
              <a:rPr lang="sv-SE" sz="2400" b="1" dirty="0">
                <a:latin typeface="Helsingborg Sans" pitchFamily="2" charset="0"/>
              </a:rPr>
              <a:t>4. Stadens hjältar</a:t>
            </a:r>
          </a:p>
          <a:p>
            <a:r>
              <a:rPr lang="sv-SE" sz="2400" b="1" dirty="0">
                <a:latin typeface="Helsingborg Sans" pitchFamily="2" charset="0"/>
              </a:rPr>
              <a:t>5. Tech Industry</a:t>
            </a:r>
          </a:p>
          <a:p>
            <a:r>
              <a:rPr lang="sv-SE" sz="2400" b="1" dirty="0">
                <a:latin typeface="Helsingborg Sans" pitchFamily="2" charset="0"/>
              </a:rPr>
              <a:t>6. Upplevelsevärlden</a:t>
            </a:r>
          </a:p>
          <a:p>
            <a:r>
              <a:rPr lang="sv-SE" sz="2400" b="1" dirty="0">
                <a:latin typeface="Helsingborg Sans" pitchFamily="2" charset="0"/>
              </a:rPr>
              <a:t>7. Försvarsvärlden</a:t>
            </a:r>
          </a:p>
          <a:p>
            <a:r>
              <a:rPr lang="sv-SE" sz="2400" b="1" dirty="0">
                <a:latin typeface="Helsingborg Sans" pitchFamily="2" charset="0"/>
              </a:rPr>
              <a:t>8. Stadens hjältar (lasarett)</a:t>
            </a:r>
          </a:p>
          <a:p>
            <a:r>
              <a:rPr lang="sv-SE" sz="2400" b="1" dirty="0">
                <a:latin typeface="Helsingborg Sans" pitchFamily="2" charset="0"/>
              </a:rPr>
              <a:t>9. Framtidens hästkrafter</a:t>
            </a:r>
          </a:p>
        </p:txBody>
      </p:sp>
    </p:spTree>
    <p:extLst>
      <p:ext uri="{BB962C8B-B14F-4D97-AF65-F5344CB8AC3E}">
        <p14:creationId xmlns:p14="http://schemas.microsoft.com/office/powerpoint/2010/main" val="224504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diagram, Plan, Rektangel&#10;&#10;AI-genererat innehåll kan vara felaktigt.">
            <a:extLst>
              <a:ext uri="{FF2B5EF4-FFF2-40B4-BE49-F238E27FC236}">
                <a16:creationId xmlns:a16="http://schemas.microsoft.com/office/drawing/2014/main" id="{3D048FDA-61DD-317B-4298-46E36025D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80" y="1692783"/>
            <a:ext cx="8451090" cy="47537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3161E7-2A8D-12FC-900C-EF0C7AAB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8" y="197028"/>
            <a:ext cx="4657216" cy="1133475"/>
          </a:xfrm>
        </p:spPr>
        <p:txBody>
          <a:bodyPr anchor="b">
            <a:normAutofit/>
          </a:bodyPr>
          <a:lstStyle/>
          <a:p>
            <a:r>
              <a:rPr lang="en-US"/>
              <a:t>”Världskarta”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DABC7D-EF30-68C7-3C43-46158125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2" y="1514101"/>
            <a:ext cx="3495338" cy="3982573"/>
          </a:xfrm>
        </p:spPr>
        <p:txBody>
          <a:bodyPr>
            <a:normAutofit fontScale="92500" lnSpcReduction="20000"/>
          </a:bodyPr>
          <a:lstStyle/>
          <a:p>
            <a:r>
              <a:rPr lang="en-US" sz="1900" b="1" dirty="0" err="1">
                <a:latin typeface="Helsingborg Sans" pitchFamily="2" charset="0"/>
              </a:rPr>
              <a:t>När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ni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kommer</a:t>
            </a:r>
            <a:r>
              <a:rPr lang="en-US" sz="1900" b="1" dirty="0">
                <a:latin typeface="Helsingborg Sans" pitchFamily="2" charset="0"/>
              </a:rPr>
              <a:t> till </a:t>
            </a:r>
            <a:r>
              <a:rPr lang="en-US" sz="1900" b="1" dirty="0" err="1">
                <a:latin typeface="Helsingborg Sans" pitchFamily="2" charset="0"/>
              </a:rPr>
              <a:t>Yrkesmässan</a:t>
            </a:r>
            <a:endParaRPr lang="en-US" sz="1900" b="1" dirty="0">
              <a:latin typeface="Helsingborg Sans" pitchFamily="2" charset="0"/>
            </a:endParaRPr>
          </a:p>
          <a:p>
            <a:r>
              <a:rPr lang="en-US" sz="1900" b="1" dirty="0" err="1">
                <a:latin typeface="Helsingborg Sans" pitchFamily="2" charset="0"/>
              </a:rPr>
              <a:t>guidas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ni</a:t>
            </a:r>
            <a:r>
              <a:rPr lang="en-US" sz="1900" b="1" dirty="0">
                <a:latin typeface="Helsingborg Sans" pitchFamily="2" charset="0"/>
              </a:rPr>
              <a:t> till </a:t>
            </a:r>
            <a:r>
              <a:rPr lang="en-US" sz="1900" b="1" dirty="0" err="1">
                <a:latin typeface="Helsingborg Sans" pitchFamily="2" charset="0"/>
              </a:rPr>
              <a:t>en</a:t>
            </a:r>
            <a:r>
              <a:rPr lang="en-US" sz="1900" b="1" dirty="0">
                <a:latin typeface="Helsingborg Sans" pitchFamily="2" charset="0"/>
              </a:rPr>
              <a:t> av </a:t>
            </a:r>
            <a:r>
              <a:rPr lang="en-US" sz="1900" b="1" dirty="0" err="1">
                <a:latin typeface="Helsingborg Sans" pitchFamily="2" charset="0"/>
              </a:rPr>
              <a:t>världarna</a:t>
            </a:r>
            <a:r>
              <a:rPr lang="en-US" sz="1900" b="1" dirty="0">
                <a:latin typeface="Helsingborg Sans" pitchFamily="2" charset="0"/>
              </a:rPr>
              <a:t>.</a:t>
            </a:r>
          </a:p>
          <a:p>
            <a:endParaRPr lang="en-US" sz="1900" b="1" dirty="0">
              <a:latin typeface="Helsingborg Sans" pitchFamily="2" charset="0"/>
            </a:endParaRPr>
          </a:p>
          <a:p>
            <a:r>
              <a:rPr lang="en-US" sz="1900" b="1" dirty="0" err="1">
                <a:latin typeface="Helsingborg Sans" pitchFamily="2" charset="0"/>
              </a:rPr>
              <a:t>Därefter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går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ni</a:t>
            </a:r>
            <a:r>
              <a:rPr lang="en-US" sz="1900" b="1" dirty="0">
                <a:latin typeface="Helsingborg Sans" pitchFamily="2" charset="0"/>
              </a:rPr>
              <a:t> till </a:t>
            </a:r>
            <a:r>
              <a:rPr lang="en-US" sz="1900" b="1" dirty="0" err="1">
                <a:latin typeface="Helsingborg Sans" pitchFamily="2" charset="0"/>
              </a:rPr>
              <a:t>nästa</a:t>
            </a:r>
            <a:r>
              <a:rPr lang="en-US" sz="1900" b="1" dirty="0">
                <a:latin typeface="Helsingborg Sans" pitchFamily="2" charset="0"/>
              </a:rPr>
              <a:t> </a:t>
            </a:r>
            <a:r>
              <a:rPr lang="en-US" sz="1900" b="1" dirty="0" err="1">
                <a:latin typeface="Helsingborg Sans" pitchFamily="2" charset="0"/>
              </a:rPr>
              <a:t>värld</a:t>
            </a:r>
            <a:r>
              <a:rPr lang="en-US" sz="1900" b="1" dirty="0">
                <a:latin typeface="Helsingborg Sans" pitchFamily="2" charset="0"/>
              </a:rPr>
              <a:t> i </a:t>
            </a:r>
          </a:p>
          <a:p>
            <a:r>
              <a:rPr lang="en-US" sz="1900" b="1" dirty="0" err="1">
                <a:latin typeface="Helsingborg Sans" pitchFamily="2" charset="0"/>
              </a:rPr>
              <a:t>nummerordningen</a:t>
            </a:r>
            <a:r>
              <a:rPr lang="en-US" sz="1900" b="1" dirty="0">
                <a:latin typeface="Helsingborg Sans" pitchFamily="2" charset="0"/>
              </a:rPr>
              <a:t>: </a:t>
            </a:r>
          </a:p>
          <a:p>
            <a:endParaRPr lang="en-US" sz="1900" dirty="0">
              <a:effectLst/>
              <a:latin typeface="Helsingborg Sans" pitchFamily="2" charset="0"/>
            </a:endParaRPr>
          </a:p>
          <a:p>
            <a:r>
              <a:rPr lang="sv-SE" sz="2200" dirty="0">
                <a:latin typeface="Helsingborg Sans" pitchFamily="2" charset="0"/>
              </a:rPr>
              <a:t>1.  Hållbara samhället</a:t>
            </a:r>
          </a:p>
          <a:p>
            <a:r>
              <a:rPr lang="sv-SE" sz="2200" dirty="0">
                <a:latin typeface="Helsingborg Sans" pitchFamily="2" charset="0"/>
              </a:rPr>
              <a:t>2. </a:t>
            </a:r>
            <a:r>
              <a:rPr lang="sv-SE" sz="2200" dirty="0" err="1">
                <a:latin typeface="Helsingborg Sans" pitchFamily="2" charset="0"/>
              </a:rPr>
              <a:t>WorldSkills</a:t>
            </a:r>
            <a:r>
              <a:rPr lang="sv-SE" sz="2200" dirty="0">
                <a:latin typeface="Helsingborg Sans" pitchFamily="2" charset="0"/>
              </a:rPr>
              <a:t> Sweden</a:t>
            </a:r>
          </a:p>
          <a:p>
            <a:r>
              <a:rPr lang="sv-SE" sz="2200" dirty="0">
                <a:latin typeface="Helsingborg Sans" pitchFamily="2" charset="0"/>
              </a:rPr>
              <a:t>3. Lärandevärlden</a:t>
            </a:r>
          </a:p>
          <a:p>
            <a:r>
              <a:rPr lang="sv-SE" sz="2200" dirty="0">
                <a:latin typeface="Helsingborg Sans" pitchFamily="2" charset="0"/>
              </a:rPr>
              <a:t>4. Stadens hjältar</a:t>
            </a:r>
          </a:p>
          <a:p>
            <a:r>
              <a:rPr lang="sv-SE" sz="2200" dirty="0">
                <a:latin typeface="Helsingborg Sans" pitchFamily="2" charset="0"/>
              </a:rPr>
              <a:t>5. Tech Industry</a:t>
            </a:r>
          </a:p>
          <a:p>
            <a:r>
              <a:rPr lang="sv-SE" sz="2200" dirty="0">
                <a:latin typeface="Helsingborg Sans" pitchFamily="2" charset="0"/>
              </a:rPr>
              <a:t>6. Upplevelsevärlden</a:t>
            </a:r>
          </a:p>
          <a:p>
            <a:r>
              <a:rPr lang="sv-SE" sz="2200" dirty="0">
                <a:latin typeface="Helsingborg Sans" pitchFamily="2" charset="0"/>
              </a:rPr>
              <a:t>7. Försvarsvärlden</a:t>
            </a:r>
          </a:p>
          <a:p>
            <a:r>
              <a:rPr lang="sv-SE" sz="2200" dirty="0">
                <a:latin typeface="Helsingborg Sans" pitchFamily="2" charset="0"/>
              </a:rPr>
              <a:t>8. Stadens hjältar (lasarett)</a:t>
            </a:r>
          </a:p>
          <a:p>
            <a:r>
              <a:rPr lang="sv-SE" sz="2200" dirty="0">
                <a:latin typeface="Helsingborg Sans" pitchFamily="2" charset="0"/>
              </a:rPr>
              <a:t>9. Framtidens hästkrafter</a:t>
            </a:r>
          </a:p>
          <a:p>
            <a:endParaRPr lang="en-US" dirty="0"/>
          </a:p>
        </p:txBody>
      </p:sp>
      <p:sp>
        <p:nvSpPr>
          <p:cNvPr id="2" name="Tankebubbla: moln 1">
            <a:extLst>
              <a:ext uri="{FF2B5EF4-FFF2-40B4-BE49-F238E27FC236}">
                <a16:creationId xmlns:a16="http://schemas.microsoft.com/office/drawing/2014/main" id="{41749634-1F21-CA4C-E43A-F89E9502E75B}"/>
              </a:ext>
            </a:extLst>
          </p:cNvPr>
          <p:cNvSpPr/>
          <p:nvPr/>
        </p:nvSpPr>
        <p:spPr>
          <a:xfrm>
            <a:off x="3467717" y="197028"/>
            <a:ext cx="3021595" cy="1776882"/>
          </a:xfrm>
          <a:prstGeom prst="cloudCallout">
            <a:avLst>
              <a:gd name="adj1" fmla="val -73836"/>
              <a:gd name="adj2" fmla="val 113165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latin typeface="Helsingborg Sans" pitchFamily="2" charset="0"/>
              </a:rPr>
              <a:t>Tips!</a:t>
            </a:r>
          </a:p>
          <a:p>
            <a:pPr algn="ctr"/>
            <a:r>
              <a:rPr lang="en-US" dirty="0" err="1">
                <a:latin typeface="Helsingborg Sans" pitchFamily="2" charset="0"/>
              </a:rPr>
              <a:t>Planera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så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ni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hinner</a:t>
            </a:r>
            <a:r>
              <a:rPr lang="en-US" dirty="0">
                <a:latin typeface="Helsingborg Sans" pitchFamily="2" charset="0"/>
              </a:rPr>
              <a:t> med </a:t>
            </a:r>
            <a:r>
              <a:rPr lang="en-US" dirty="0" err="1">
                <a:latin typeface="Helsingborg Sans" pitchFamily="2" charset="0"/>
              </a:rPr>
              <a:t>allt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ni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är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nyfikna</a:t>
            </a:r>
            <a:r>
              <a:rPr lang="en-US" dirty="0">
                <a:latin typeface="Helsingborg Sans" pitchFamily="2" charset="0"/>
              </a:rPr>
              <a:t> </a:t>
            </a:r>
            <a:r>
              <a:rPr lang="en-US" dirty="0" err="1">
                <a:latin typeface="Helsingborg Sans" pitchFamily="2" charset="0"/>
              </a:rPr>
              <a:t>på</a:t>
            </a:r>
            <a:r>
              <a:rPr lang="en-US" dirty="0">
                <a:latin typeface="Helsingborg Sans" pitchFamily="2" charset="0"/>
              </a:rPr>
              <a:t>! </a:t>
            </a:r>
            <a:endParaRPr lang="en-US" sz="1800" dirty="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7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9536D3-4D85-3E45-2352-7720F7AF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0" y="678590"/>
            <a:ext cx="10204451" cy="53425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3200" b="1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Lektion 2  Vad händer på mässan?  </a:t>
            </a:r>
            <a:endParaRPr lang="sv-SE">
              <a:latin typeface="Helsingborg Sans" pitchFamily="2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8777B56-FE97-2724-387B-8C3B00829E4A}"/>
              </a:ext>
            </a:extLst>
          </p:cNvPr>
          <p:cNvSpPr txBox="1"/>
          <p:nvPr/>
        </p:nvSpPr>
        <p:spPr>
          <a:xfrm>
            <a:off x="572410" y="1328340"/>
            <a:ext cx="986699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de olika </a:t>
            </a:r>
            <a:r>
              <a:rPr lang="sv-SE" sz="2000" b="1" dirty="0">
                <a:solidFill>
                  <a:schemeClr val="accent1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yrkes</a:t>
            </a: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världarna på webbsidan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b="1" dirty="0">
              <a:solidFill>
                <a:schemeClr val="accent1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Läs om de olika världarna.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världarnas beskrivningar och förklara begreppen.</a:t>
            </a:r>
            <a:endParaRPr lang="sv-SE" sz="2000" b="1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Ge eleverna i uppdrag att fördjupa sig i de olika världarna. Låt eleverna berätta om innehållet och vad de är mest nyfikna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ilket prova på moment verkar häftigast i den valda världen?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yrkesroller verkar spännande?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Vilken värld är jag mest nyfiken på?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företag känner jag till och vilka känner jag inte till?</a:t>
            </a:r>
          </a:p>
          <a:p>
            <a:pPr lvl="1"/>
            <a:endParaRPr lang="sv-SE" sz="1800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18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 descr="En bild som visar klädsel, person, Jobb, maskin&#10;&#10;AI-genererat innehåll kan vara felaktigt.">
            <a:extLst>
              <a:ext uri="{FF2B5EF4-FFF2-40B4-BE49-F238E27FC236}">
                <a16:creationId xmlns:a16="http://schemas.microsoft.com/office/drawing/2014/main" id="{3E48A2D8-349B-FCB1-1682-E4009CE81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518" y="3650865"/>
            <a:ext cx="4119853" cy="2750002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F327553-5687-4C4E-49E4-D22B99CBD352}"/>
              </a:ext>
            </a:extLst>
          </p:cNvPr>
          <p:cNvSpPr txBox="1"/>
          <p:nvPr/>
        </p:nvSpPr>
        <p:spPr>
          <a:xfrm>
            <a:off x="10558285" y="6444477"/>
            <a:ext cx="2143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Foto: Susanne Kronholm</a:t>
            </a:r>
          </a:p>
        </p:txBody>
      </p:sp>
    </p:spTree>
    <p:extLst>
      <p:ext uri="{BB962C8B-B14F-4D97-AF65-F5344CB8AC3E}">
        <p14:creationId xmlns:p14="http://schemas.microsoft.com/office/powerpoint/2010/main" val="354812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A0E1B5-2B32-31E0-95D7-5FCBCAE0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087" y="385610"/>
            <a:ext cx="8080745" cy="830780"/>
          </a:xfrm>
        </p:spPr>
        <p:txBody>
          <a:bodyPr>
            <a:normAutofit fontScale="90000"/>
          </a:bodyPr>
          <a:lstStyle/>
          <a:p>
            <a:r>
              <a:rPr lang="sv-SE" sz="2800">
                <a:latin typeface="Helsingborg Sans" pitchFamily="2" charset="0"/>
              </a:rPr>
              <a:t>Vad vill eleverna ställa för frågor till olika yrkes-representanter</a:t>
            </a:r>
            <a:r>
              <a:rPr lang="sv-SE" sz="2800"/>
              <a:t>?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896F7AE-22D7-6054-1E97-F7C320DBFD3A}"/>
              </a:ext>
            </a:extLst>
          </p:cNvPr>
          <p:cNvSpPr txBox="1"/>
          <p:nvPr/>
        </p:nvSpPr>
        <p:spPr>
          <a:xfrm>
            <a:off x="357653" y="1627130"/>
            <a:ext cx="110475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Klassen hjälps åt att formulera och välja ut frågor: </a:t>
            </a:r>
            <a:endParaRPr lang="sv-SE" sz="2000" dirty="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Exempelvis: Hur blev du XX? Måste man vara duktig på matematik? </a:t>
            </a:r>
            <a:b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Jag är jättebra på bild, kan man ha nytta av det som XX? </a:t>
            </a:r>
          </a:p>
          <a:p>
            <a:endParaRPr lang="sv-SE" sz="2000" i="1" dirty="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Undersök hur olika skolämnen kan kopplas till yrkeslivet!</a:t>
            </a:r>
          </a:p>
          <a:p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Exempel på frågor:</a:t>
            </a:r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  </a:t>
            </a:r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1</a:t>
            </a:r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. 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yrken finns inom er bransch?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2. Hur ser en arbetsdag ut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3. Kommer det att finnas jobb hos er i framtiden?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4. Är det möjligt att få sommarjobb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5. Vilken utbildning har de som jobbar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6. Arbetar det flest killar eller tjejer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7. Vad tycker ni är viktigt hos en framtida medarbetare?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8. Hur förändras yrket i takt med den tekniska utvecklingen?</a:t>
            </a: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C86DC24A-2D12-491F-4176-874AE6DBCFE4}"/>
              </a:ext>
            </a:extLst>
          </p:cNvPr>
          <p:cNvSpPr/>
          <p:nvPr/>
        </p:nvSpPr>
        <p:spPr>
          <a:xfrm>
            <a:off x="480376" y="246221"/>
            <a:ext cx="2762554" cy="1252969"/>
          </a:xfrm>
          <a:prstGeom prst="wedgeEllipseCallout">
            <a:avLst>
              <a:gd name="adj1" fmla="val 54989"/>
              <a:gd name="adj2" fmla="val 591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sv-SE"/>
              <a:t>Bonusuppgift!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F2844FD-D566-7A9A-3131-F077F1EE1C25}"/>
              </a:ext>
            </a:extLst>
          </p:cNvPr>
          <p:cNvSpPr txBox="1"/>
          <p:nvPr/>
        </p:nvSpPr>
        <p:spPr>
          <a:xfrm>
            <a:off x="10182427" y="4175135"/>
            <a:ext cx="1715405" cy="244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Foto: Susanne Kronholm</a:t>
            </a:r>
          </a:p>
        </p:txBody>
      </p:sp>
      <p:pic>
        <p:nvPicPr>
          <p:cNvPr id="13" name="Bildobjekt 12" descr="En bild som visar person, Tekniker, ingenjörskonst, klädsel&#10;&#10;AI-genererat innehåll kan vara felaktigt.">
            <a:extLst>
              <a:ext uri="{FF2B5EF4-FFF2-40B4-BE49-F238E27FC236}">
                <a16:creationId xmlns:a16="http://schemas.microsoft.com/office/drawing/2014/main" id="{007E21B0-36EA-ED2C-970D-BE644E60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624" y="1627130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4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44517A-DF75-6FF9-2FF2-CC8D8C58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2" y="1052623"/>
            <a:ext cx="10841456" cy="2376377"/>
          </a:xfrm>
        </p:spPr>
        <p:txBody>
          <a:bodyPr>
            <a:normAutofit fontScale="90000"/>
          </a:bodyPr>
          <a:lstStyle/>
          <a:p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sv-SE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Uppgift som en del i förberedelsearbetet inför </a:t>
            </a:r>
            <a:r>
              <a:rPr lang="sv-SE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yrkesmässan</a:t>
            </a:r>
            <a: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:</a:t>
            </a:r>
            <a:b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sv-SE" sz="2000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E</a:t>
            </a:r>
            <a:r>
              <a:rPr lang="sv-SE" sz="20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n gruppuppgift som syftar till att förbereda eleverna inför </a:t>
            </a:r>
            <a:r>
              <a:rPr lang="sv-SE" sz="2000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yrkesmässan</a:t>
            </a:r>
            <a:r>
              <a:rPr lang="sv-SE" sz="20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 och ge dem kunskaper om olika yrkesroller. </a:t>
            </a:r>
            <a:br>
              <a:rPr lang="sv-SE" sz="2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5505FBF-7F86-F288-BE8A-79CA3C5D1CF3}"/>
              </a:ext>
            </a:extLst>
          </p:cNvPr>
          <p:cNvSpPr txBox="1"/>
          <p:nvPr/>
        </p:nvSpPr>
        <p:spPr>
          <a:xfrm>
            <a:off x="675272" y="2389057"/>
            <a:ext cx="108414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Dela in eleverna i åtta grupper. Mässan består av just åtta världar, så varje grupp fördjupar sig i en av dessa världar. Koppla samman en grupp elever med en värld, kanske genom att lotta. Uppgiften för grupperna är att söka fakta om de yrken som finns i världen de tilldelats. </a:t>
            </a:r>
          </a:p>
          <a:p>
            <a:endParaRPr lang="sv-SE" dirty="0">
              <a:latin typeface="Helsingborg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Uppmuntra eleverna att börja med den fakta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som finns här på hemsidan.</a:t>
            </a:r>
          </a:p>
          <a:p>
            <a:endParaRPr lang="sv-SE" sz="1800" dirty="0">
              <a:effectLst/>
              <a:latin typeface="Helsingborg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</a:t>
            </a:r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arje grupp sammanställer sin fakta och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förbereder en presentation för klassen.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Eleverna kan delge varandra t.ex. i form av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                                       utställning eller </a:t>
            </a:r>
            <a:r>
              <a:rPr lang="sv-SE" sz="1800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power</a:t>
            </a:r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sv-SE" sz="1800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point</a:t>
            </a:r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. </a:t>
            </a:r>
            <a:endParaRPr lang="sv-SE" dirty="0">
              <a:latin typeface="Helsingborg Sans" pitchFamily="2" charset="0"/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0D7D655D-BACD-5168-28A9-95E1F150B3BC}"/>
              </a:ext>
            </a:extLst>
          </p:cNvPr>
          <p:cNvSpPr/>
          <p:nvPr/>
        </p:nvSpPr>
        <p:spPr>
          <a:xfrm>
            <a:off x="6281340" y="3645782"/>
            <a:ext cx="5235388" cy="2537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Ge gärna eleverna dessa stödfrågor: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yrken finns i din värld?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arbetsuppgifter har de olika yrkena i din värld?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förmågor och egenskaper är bra att ha för de olika yrkena i din värld?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utbildningsvägar finns till de olika yrkena i din värld?</a:t>
            </a:r>
          </a:p>
          <a:p>
            <a:endParaRPr lang="sv-SE" sz="1800" dirty="0">
              <a:effectLst/>
              <a:latin typeface="Helsingborg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sv-SE" dirty="0"/>
          </a:p>
        </p:txBody>
      </p:sp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84FA1416-CDF0-0C7B-B3AD-D744ED9FE8AF}"/>
              </a:ext>
            </a:extLst>
          </p:cNvPr>
          <p:cNvSpPr/>
          <p:nvPr/>
        </p:nvSpPr>
        <p:spPr>
          <a:xfrm>
            <a:off x="278358" y="170058"/>
            <a:ext cx="2571168" cy="882565"/>
          </a:xfrm>
          <a:prstGeom prst="wedgeEllipseCallout">
            <a:avLst>
              <a:gd name="adj1" fmla="val 41141"/>
              <a:gd name="adj2" fmla="val 759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sv-SE" dirty="0">
                <a:latin typeface="Helsingborg Sans" pitchFamily="2" charset="0"/>
              </a:rPr>
              <a:t>Bonusuppgift! </a:t>
            </a:r>
          </a:p>
        </p:txBody>
      </p:sp>
    </p:spTree>
    <p:extLst>
      <p:ext uri="{BB962C8B-B14F-4D97-AF65-F5344CB8AC3E}">
        <p14:creationId xmlns:p14="http://schemas.microsoft.com/office/powerpoint/2010/main" val="161032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CC6451-12E1-308A-5B03-014EC7A1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60" y="303480"/>
            <a:ext cx="10204451" cy="836951"/>
          </a:xfrm>
        </p:spPr>
        <p:txBody>
          <a:bodyPr>
            <a:normAutofit/>
          </a:bodyPr>
          <a:lstStyle/>
          <a:p>
            <a:r>
              <a:rPr lang="sv-SE">
                <a:latin typeface="Helsingborg Sans" pitchFamily="2" charset="0"/>
              </a:rPr>
              <a:t>Lektion 3 Nu är det strax dags att delta på Yrkesmässan!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8FCAE9C-489D-9D35-F2D7-86338021B868}"/>
              </a:ext>
            </a:extLst>
          </p:cNvPr>
          <p:cNvSpPr txBox="1"/>
          <p:nvPr/>
        </p:nvSpPr>
        <p:spPr>
          <a:xfrm>
            <a:off x="353683" y="1360613"/>
            <a:ext cx="9927654" cy="2253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Vad kan vara bra att tänka på när man är på en mässa?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Diskutera med eleverna vad respekt kan innebära i ett </a:t>
            </a:r>
            <a:r>
              <a:rPr lang="sv-SE" sz="2000" dirty="0" err="1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mässammanhang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:</a:t>
            </a: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Att det är viktigt att visa respekt för både företagen och andra deltagare. 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Hålla en låg ljudvolym.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Inte fotografera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andra deltagare utan medgivande. 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FA47A19-709D-0B7C-FF07-A4EB1F20795A}"/>
              </a:ext>
            </a:extLst>
          </p:cNvPr>
          <p:cNvSpPr txBox="1"/>
          <p:nvPr/>
        </p:nvSpPr>
        <p:spPr>
          <a:xfrm>
            <a:off x="353683" y="3429000"/>
            <a:ext cx="7649886" cy="1926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Påminnelse: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 och när ska vi ses på mässdagen?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 på mässan- ska vi gå tillsammans eller på egen hand? 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Återsamling efter mässbesöket- var?</a:t>
            </a:r>
            <a:endParaRPr lang="sv-SE" sz="2000" dirty="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2456272-2969-AC87-6EF0-2B101D0CE14B}"/>
              </a:ext>
            </a:extLst>
          </p:cNvPr>
          <p:cNvSpPr txBox="1"/>
          <p:nvPr/>
        </p:nvSpPr>
        <p:spPr>
          <a:xfrm>
            <a:off x="10048006" y="6377833"/>
            <a:ext cx="2143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Foto: Susanne Kronholm</a:t>
            </a:r>
          </a:p>
        </p:txBody>
      </p:sp>
      <p:pic>
        <p:nvPicPr>
          <p:cNvPr id="7" name="Bildobjekt 6" descr="En bild som visar klädsel, person, Människoansikte, leende&#10;&#10;AI-genererat innehåll kan vara felaktigt.">
            <a:extLst>
              <a:ext uri="{FF2B5EF4-FFF2-40B4-BE49-F238E27FC236}">
                <a16:creationId xmlns:a16="http://schemas.microsoft.com/office/drawing/2014/main" id="{CBAAF3C3-95FF-31AE-CBC2-CFE8F58BC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718" y="3300984"/>
            <a:ext cx="4609512" cy="30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8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amiljen Helsingborg nya färger">
      <a:dk1>
        <a:srgbClr val="000000"/>
      </a:dk1>
      <a:lt1>
        <a:srgbClr val="FFFFFF"/>
      </a:lt1>
      <a:dk2>
        <a:srgbClr val="3C3C3C"/>
      </a:dk2>
      <a:lt2>
        <a:srgbClr val="787878"/>
      </a:lt2>
      <a:accent1>
        <a:srgbClr val="502396"/>
      </a:accent1>
      <a:accent2>
        <a:srgbClr val="007AC9"/>
      </a:accent2>
      <a:accent3>
        <a:srgbClr val="D10074"/>
      </a:accent3>
      <a:accent4>
        <a:srgbClr val="D14900"/>
      </a:accent4>
      <a:accent5>
        <a:srgbClr val="00818A"/>
      </a:accent5>
      <a:accent6>
        <a:srgbClr val="FFBE00"/>
      </a:accent6>
      <a:hlink>
        <a:srgbClr val="007AC9"/>
      </a:hlink>
      <a:folHlink>
        <a:srgbClr val="5123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B1CED5DD-CF60-C145-A24F-49179B6FCAB9}" vid="{5CCEBE2C-7DA6-3648-A879-DC2B2CDC29A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a23404-d4dd-442b-8e22-6abfd5039510">
      <Value>1</Value>
    </TaxCatchAll>
    <f1aee8533cf548f1ae3f00b1ba124e03 xmlns="66a23404-d4dd-442b-8e22-6abfd5039510">
      <Terms xmlns="http://schemas.microsoft.com/office/infopath/2007/PartnerControls">
        <TermInfo xmlns="http://schemas.microsoft.com/office/infopath/2007/PartnerControls">
          <TermName xmlns="http://schemas.microsoft.com/office/infopath/2007/PartnerControls">HASAB</TermName>
          <TermId xmlns="http://schemas.microsoft.com/office/infopath/2007/PartnerControls">30c29645-1dac-4da5-a057-4777e1596bd0</TermId>
        </TermInfo>
      </Terms>
    </f1aee8533cf548f1ae3f00b1ba124e03>
    <b89223313b284f2a879bf9c1e2dff829 xmlns="66a23404-d4dd-442b-8e22-6abfd5039510">
      <Terms xmlns="http://schemas.microsoft.com/office/infopath/2007/PartnerControls"/>
    </b89223313b284f2a879bf9c1e2dff829>
    <lcf76f155ced4ddcb4097134ff3c332f xmlns="926b2424-fd85-4030-bcb9-ed83bdc65e0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llaboration Team Document" ma:contentTypeID="0x010100B16161C1156749828247A73D7190880000E1BF22F44F074BC5BE282C55B010BFF100E964436E2DC7384390303D10AB9B249D" ma:contentTypeVersion="16" ma:contentTypeDescription="Collaboration Team Document Content Type" ma:contentTypeScope="" ma:versionID="06f0afbe818ae0f4cc22883a4e547503">
  <xsd:schema xmlns:xsd="http://www.w3.org/2001/XMLSchema" xmlns:xs="http://www.w3.org/2001/XMLSchema" xmlns:p="http://schemas.microsoft.com/office/2006/metadata/properties" xmlns:ns2="66a23404-d4dd-442b-8e22-6abfd5039510" xmlns:ns3="926b2424-fd85-4030-bcb9-ed83bdc65e04" targetNamespace="http://schemas.microsoft.com/office/2006/metadata/properties" ma:root="true" ma:fieldsID="df97641dd9c3521707ed45c29a435d88" ns2:_="" ns3:_="">
    <xsd:import namespace="66a23404-d4dd-442b-8e22-6abfd5039510"/>
    <xsd:import namespace="926b2424-fd85-4030-bcb9-ed83bdc65e04"/>
    <xsd:element name="properties">
      <xsd:complexType>
        <xsd:sequence>
          <xsd:element name="documentManagement">
            <xsd:complexType>
              <xsd:all>
                <xsd:element ref="ns2:f1aee8533cf548f1ae3f00b1ba124e03" minOccurs="0"/>
                <xsd:element ref="ns2:TaxCatchAll" minOccurs="0"/>
                <xsd:element ref="ns2:TaxCatchAllLabel" minOccurs="0"/>
                <xsd:element ref="ns2:b89223313b284f2a879bf9c1e2dff829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23404-d4dd-442b-8e22-6abfd5039510" elementFormDefault="qualified">
    <xsd:import namespace="http://schemas.microsoft.com/office/2006/documentManagement/types"/>
    <xsd:import namespace="http://schemas.microsoft.com/office/infopath/2007/PartnerControls"/>
    <xsd:element name="f1aee8533cf548f1ae3f00b1ba124e03" ma:index="8" nillable="true" ma:taxonomy="true" ma:internalName="f1aee8533cf548f1ae3f00b1ba124e03" ma:taxonomyFieldName="DWDivisions" ma:displayName="Förvaltning/bolag" ma:default="1;#HASAB|30c29645-1dac-4da5-a057-4777e1596bd0" ma:fieldId="{f1aee853-3cf5-48f1-ae3f-00b1ba124e03}" ma:taxonomyMulti="true" ma:sspId="754130b2-2ff3-49ba-9a00-32ff45e7998b" ma:termSetId="575a2405-2654-44ea-af94-f4d16c8f5d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d70d674b-e29c-4d59-96dc-8f75453a7d24}" ma:internalName="TaxCatchAll" ma:showField="CatchAllData" ma:web="66a23404-d4dd-442b-8e22-6abfd5039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d70d674b-e29c-4d59-96dc-8f75453a7d24}" ma:internalName="TaxCatchAllLabel" ma:readOnly="true" ma:showField="CatchAllDataLabel" ma:web="66a23404-d4dd-442b-8e22-6abfd5039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89223313b284f2a879bf9c1e2dff829" ma:index="12" nillable="true" ma:taxonomy="true" ma:internalName="b89223313b284f2a879bf9c1e2dff829" ma:taxonomyFieldName="DWTaxonomyDocumentType" ma:displayName="Dokumenttyp (taggar)" ma:fieldId="{b8922331-3b28-4f2a-879b-f9c1e2dff829}" ma:sspId="754130b2-2ff3-49ba-9a00-32ff45e7998b" ma:termSetId="8d307d21-41b6-4f7d-a6c8-085fb531d5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b2424-fd85-4030-bcb9-ed83bdc65e0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5" nillable="true" ma:taxonomy="true" ma:internalName="lcf76f155ced4ddcb4097134ff3c332f" ma:taxonomyFieldName="MediaServiceImageTags" ma:displayName="Bildmarkeringar" ma:readOnly="false" ma:fieldId="{5cf76f15-5ced-4ddc-b409-7134ff3c332f}" ma:taxonomyMulti="true" ma:sspId="754130b2-2ff3-49ba-9a00-32ff45e799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F44AC1-92CF-4B4B-89FB-E200B0337A0A}">
  <ds:schemaRefs>
    <ds:schemaRef ds:uri="http://schemas.microsoft.com/office/2006/metadata/properties"/>
    <ds:schemaRef ds:uri="http://purl.org/dc/terms/"/>
    <ds:schemaRef ds:uri="http://purl.org/dc/elements/1.1/"/>
    <ds:schemaRef ds:uri="66a23404-d4dd-442b-8e22-6abfd5039510"/>
    <ds:schemaRef ds:uri="http://purl.org/dc/dcmitype/"/>
    <ds:schemaRef ds:uri="http://schemas.microsoft.com/office/2006/documentManagement/types"/>
    <ds:schemaRef ds:uri="926b2424-fd85-4030-bcb9-ed83bdc65e04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2CB08EA-E353-4BB8-BB7A-1C2E3868C9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F68E3A-BB8D-42E6-ADD8-E2DA97634F3C}">
  <ds:schemaRefs>
    <ds:schemaRef ds:uri="66a23404-d4dd-442b-8e22-6abfd5039510"/>
    <ds:schemaRef ds:uri="926b2424-fd85-4030-bcb9-ed83bdc65e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FamiljenHelsingborgs_ppt-mall</Template>
  <TotalTime>52</TotalTime>
  <Words>1117</Words>
  <Application>Microsoft Office PowerPoint</Application>
  <PresentationFormat>Bredbild</PresentationFormat>
  <Paragraphs>124</Paragraphs>
  <Slides>10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Garamond</vt:lpstr>
      <vt:lpstr>Helsingborg Sans</vt:lpstr>
      <vt:lpstr>SuomiHand Sc</vt:lpstr>
      <vt:lpstr>Symbol</vt:lpstr>
      <vt:lpstr>Office-tema</vt:lpstr>
      <vt:lpstr>Yrkesmässan 2026 - Lektionsupplägg </vt:lpstr>
      <vt:lpstr>Lektion 1   Syfte </vt:lpstr>
      <vt:lpstr>Yrkesmässan äger rum på Tryckeriet i Helsingborg</vt:lpstr>
      <vt:lpstr> På Yrkesmässan träffar du människor från olika yrken som är indelade i olika världar:</vt:lpstr>
      <vt:lpstr>”Världskarta”</vt:lpstr>
      <vt:lpstr>Lektion 2  Vad händer på mässan?  </vt:lpstr>
      <vt:lpstr>Vad vill eleverna ställa för frågor till olika yrkes-representanter? </vt:lpstr>
      <vt:lpstr>          Uppgift som en del i förberedelsearbetet inför yrkesmässan:  En gruppuppgift som syftar till att förbereda eleverna inför yrkesmässan och ge dem kunskaper om olika yrkesroller.   </vt:lpstr>
      <vt:lpstr>Lektion 3 Nu är det strax dags att delta på Yrkesmässan!</vt:lpstr>
      <vt:lpstr>Lektion 4  Efter Yrkesmässan </vt:lpstr>
    </vt:vector>
  </TitlesOfParts>
  <Company>Helsingborgs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Välkomna!</dc:title>
  <dc:creator>Klit Welin Marlene - SFF</dc:creator>
  <cp:lastModifiedBy>Zachrison Pia - SFF</cp:lastModifiedBy>
  <cp:revision>1</cp:revision>
  <cp:lastPrinted>2023-04-20T09:40:47Z</cp:lastPrinted>
  <dcterms:created xsi:type="dcterms:W3CDTF">2023-04-20T06:46:32Z</dcterms:created>
  <dcterms:modified xsi:type="dcterms:W3CDTF">2026-02-12T11:04:06Z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0x010100B16161C1156749828247A73D7190880000E1BF22F44F074BC5BE282C55B010BFF100E964436E2DC7384390303D10AB9B249D</vt:lpwstr>
  </property>
  <property fmtid="{D5CDD505-2E9C-101B-9397-08002B2CF9AE}" pid="3" name="DWDivisions">
    <vt:lpwstr>1;#HASAB|30c29645-1dac-4da5-a057-4777e1596bd0</vt:lpwstr>
  </property>
  <property fmtid="{D5CDD505-2E9C-101B-9397-08002B2CF9AE}" pid="4" name="MediaServiceImageTags">
    <vt:lpwstr/>
  </property>
  <property fmtid="{D5CDD505-2E9C-101B-9397-08002B2CF9AE}" pid="5" name="DWTaxonomyDocumentType">
    <vt:lpwstr/>
  </property>
</Properties>
</file>